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strictFirstAndLastChars="0" embedTrueTypeFonts="1" saveSubsetFonts="1" autoCompressPictures="0">
  <p:sldMasterIdLst>
    <p:sldMasterId id="2147483648" r:id="rId1"/>
    <p:sldMasterId id="2147483659" r:id="rId2"/>
  </p:sldMasterIdLst>
  <p:notesMasterIdLst>
    <p:notesMasterId r:id="rId21"/>
  </p:notesMasterIdLst>
  <p:sldIdLst>
    <p:sldId id="256" r:id="rId3"/>
    <p:sldId id="257" r:id="rId4"/>
    <p:sldId id="261" r:id="rId5"/>
    <p:sldId id="258" r:id="rId6"/>
    <p:sldId id="259" r:id="rId7"/>
    <p:sldId id="260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</p:sldIdLst>
  <p:sldSz cx="9144000" cy="6858000" type="screen4x3"/>
  <p:notesSz cx="6858000" cy="92964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      <p15:guide id="1" orient="horz" pos="2160">
          <p15:clr>
            <a:srgbClr val="000000"/>
          </p15:clr>
        </p15:guide>
        <p15:guide id="2" pos="2880">
          <p15:clr>
            <a:srgbClr val="000000"/>
          </p15:clr>
        </p15:guide>
      </p15:sldGuideLst>
    </p:ex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go="http://customooxmlschemas.google.com/" r:id="rId36" roundtripDataSignature="AMtx7mi+s7OV2J3Mh32zZpplhSCHOoHpS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EA416CF5-CFE8-4CA0-AFB6-4853CEBEF2A5}">
  <a:tblStyle styleId="{EA416CF5-CFE8-4CA0-AFB6-4853CEBEF2A5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/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DB6F5F7C-38A2-4781-A2E7-CDA54A02DA97}" styleName="Table_1">
    <a:wholeTbl>
      <a:tcTxStyle b="off" i="off">
        <a:font>
          <a:latin typeface="Franklin Gothic Book"/>
          <a:ea typeface="Franklin Gothic Book"/>
          <a:cs typeface="Franklin Gothic Book"/>
        </a:font>
        <a:schemeClr val="dk1"/>
      </a:tcTxStyle>
      <a:tcStyle>
        <a:tcBdr>
          <a:lef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F5F4F2"/>
          </a:solidFill>
        </a:fill>
      </a:tcStyle>
    </a:wholeTbl>
    <a:band1H>
      <a:tcTxStyle/>
      <a:tcStyle>
        <a:tcBdr/>
        <a:fill>
          <a:solidFill>
            <a:srgbClr val="E9E6E2"/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rgbClr val="E9E6E2"/>
          </a:solidFill>
        </a:fill>
      </a:tcStyle>
    </a:band1V>
    <a:band2V>
      <a:tcTxStyle/>
      <a:tcStyle>
        <a:tcBdr/>
      </a:tcStyle>
    </a:band2V>
    <a:lastCol>
      <a:tcTxStyle b="on" i="off">
        <a:font>
          <a:latin typeface="Franklin Gothic Book"/>
          <a:ea typeface="Franklin Gothic Book"/>
          <a:cs typeface="Franklin Gothic Book"/>
        </a:font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 i="off">
        <a:font>
          <a:latin typeface="Franklin Gothic Book"/>
          <a:ea typeface="Franklin Gothic Book"/>
          <a:cs typeface="Franklin Gothic Book"/>
        </a:font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 i="off">
        <a:font>
          <a:latin typeface="Franklin Gothic Book"/>
          <a:ea typeface="Franklin Gothic Book"/>
          <a:cs typeface="Franklin Gothic Book"/>
        </a:font>
        <a:schemeClr val="lt1"/>
      </a:tcTxStyle>
      <a:tcStyle>
        <a:tcBdr>
          <a:top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</a:tcBdr>
        <a:fill>
          <a:solidFill>
            <a:schemeClr val="accent3"/>
          </a:solidFill>
        </a:fill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 b="on" i="off">
        <a:font>
          <a:latin typeface="Franklin Gothic Book"/>
          <a:ea typeface="Franklin Gothic Book"/>
          <a:cs typeface="Franklin Gothic Book"/>
        </a:font>
        <a:schemeClr val="lt1"/>
      </a:tcTxStyle>
      <a:tcStyle>
        <a:tcBdr>
          <a:bottom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</a:tcBdr>
        <a:fill>
          <a:solidFill>
            <a:schemeClr val="accent3"/>
          </a:solidFill>
        </a:fill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26FB34DE-8651-4AB7-AC16-20F9BC5C4B11}" styleName="Table_2">
    <a:wholeTbl>
      <a:tcTxStyle b="off" i="off">
        <a:font>
          <a:latin typeface="Arial"/>
          <a:ea typeface="Arial"/>
          <a:cs typeface="Arial"/>
        </a:font>
        <a:schemeClr val="dk1"/>
      </a:tcTxStyle>
      <a:tcStyle>
        <a:tcBdr>
          <a:left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FFFFFF">
              <a:alpha val="0"/>
            </a:srgbClr>
          </a:solidFill>
        </a:fill>
      </a:tcStyle>
    </a:wholeTbl>
    <a:band1H>
      <a:tcTxStyle/>
      <a:tcStyle>
        <a:tcBdr>
          <a:top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a:bottom>
        </a:tcBdr>
      </a:tcStyle>
    </a:band1H>
    <a:band2H>
      <a:tcTxStyle/>
      <a:tcStyle>
        <a:tcBdr/>
      </a:tcStyle>
    </a:band2H>
    <a:band1V>
      <a:tcTxStyle/>
      <a:tcStyle>
        <a:tcBdr>
          <a:left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a:right>
        </a:tcBdr>
      </a:tcStyle>
    </a:band1V>
    <a:band2V>
      <a:tcTxStyle/>
      <a:tcStyle>
        <a:tcBdr>
          <a:left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a:right>
        </a:tcBdr>
      </a:tcStyle>
    </a:band2V>
    <a:lastCol>
      <a:tcTxStyle b="on" i="off"/>
      <a:tcStyle>
        <a:tcBdr/>
      </a:tcStyle>
    </a:lastCol>
    <a:firstCol>
      <a:tcTxStyle b="on" i="off"/>
      <a:tcStyle>
        <a:tcBdr/>
      </a:tcStyle>
    </a:firstCol>
    <a:lastRow>
      <a:tcTxStyle b="on" i="off"/>
      <a:tcStyle>
        <a:tcBdr>
          <a:top>
            <a:ln w="50800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a:top>
        </a:tcBdr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 b="on" i="off">
        <a:font>
          <a:latin typeface="Arial"/>
          <a:ea typeface="Arial"/>
          <a:cs typeface="Arial"/>
        </a:font>
        <a:schemeClr val="lt1"/>
      </a:tcTxStyle>
      <a:tcStyle>
        <a:tcBdr/>
        <a:fill>
          <a:solidFill>
            <a:schemeClr val="accent5"/>
          </a:solidFill>
        </a:fill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>
        <p:scale>
          <a:sx n="114" d="100"/>
          <a:sy n="114" d="100"/>
        </p:scale>
        <p:origin x="-744" y="-4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20" Type="http://schemas.openxmlformats.org/officeDocument/2006/relationships/slide" Target="slides/slide18.xml"/><Relationship Id="rId21" Type="http://schemas.openxmlformats.org/officeDocument/2006/relationships/notesMaster" Target="notesMasters/notesMaster1.xml"/><Relationship Id="rId22" Type="http://schemas.openxmlformats.org/officeDocument/2006/relationships/printerSettings" Target="printerSettings/printerSettings1.bin"/><Relationship Id="rId36" Type="http://customschemas.google.com/relationships/presentationmetadata" Target="metadata"/><Relationship Id="rId37" Type="http://schemas.openxmlformats.org/officeDocument/2006/relationships/presProps" Target="presProps.xml"/><Relationship Id="rId38" Type="http://schemas.openxmlformats.org/officeDocument/2006/relationships/viewProps" Target="viewProps.xml"/><Relationship Id="rId39" Type="http://schemas.openxmlformats.org/officeDocument/2006/relationships/theme" Target="theme/theme1.xml"/><Relationship Id="rId40" Type="http://schemas.openxmlformats.org/officeDocument/2006/relationships/tableStyles" Target="tableStyles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Relationship Id="rId13" Type="http://schemas.openxmlformats.org/officeDocument/2006/relationships/slide" Target="slides/slide11.xml"/><Relationship Id="rId14" Type="http://schemas.openxmlformats.org/officeDocument/2006/relationships/slide" Target="slides/slide12.xml"/><Relationship Id="rId15" Type="http://schemas.openxmlformats.org/officeDocument/2006/relationships/slide" Target="slides/slide13.xml"/><Relationship Id="rId16" Type="http://schemas.openxmlformats.org/officeDocument/2006/relationships/slide" Target="slides/slide14.xml"/><Relationship Id="rId17" Type="http://schemas.openxmlformats.org/officeDocument/2006/relationships/slide" Target="slides/slide15.xml"/><Relationship Id="rId18" Type="http://schemas.openxmlformats.org/officeDocument/2006/relationships/slide" Target="slides/slide16.xml"/><Relationship Id="rId19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1" y="0"/>
            <a:ext cx="2971799" cy="4648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799" cy="4648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1104900" y="696913"/>
            <a:ext cx="46482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1" y="4415790"/>
            <a:ext cx="5486399" cy="41833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1" y="8829967"/>
            <a:ext cx="2971799" cy="4648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829967"/>
            <a:ext cx="2971799" cy="4648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76143071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1:notes"/>
          <p:cNvSpPr txBox="1">
            <a:spLocks noGrp="1"/>
          </p:cNvSpPr>
          <p:nvPr>
            <p:ph type="body" idx="1"/>
          </p:nvPr>
        </p:nvSpPr>
        <p:spPr>
          <a:xfrm>
            <a:off x="685801" y="4415790"/>
            <a:ext cx="5486399" cy="41833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endParaRPr/>
          </a:p>
        </p:txBody>
      </p:sp>
      <p:sp>
        <p:nvSpPr>
          <p:cNvPr id="185" name="Google Shape;185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04900" y="696913"/>
            <a:ext cx="46482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Google Shape;251;p9:notes"/>
          <p:cNvSpPr txBox="1">
            <a:spLocks noGrp="1"/>
          </p:cNvSpPr>
          <p:nvPr>
            <p:ph type="body" idx="1"/>
          </p:nvPr>
        </p:nvSpPr>
        <p:spPr>
          <a:xfrm>
            <a:off x="685801" y="4415790"/>
            <a:ext cx="5486399" cy="41833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endParaRPr/>
          </a:p>
        </p:txBody>
      </p:sp>
      <p:sp>
        <p:nvSpPr>
          <p:cNvPr id="252" name="Google Shape;252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04900" y="696913"/>
            <a:ext cx="46482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Google Shape;257;p10:notes"/>
          <p:cNvSpPr txBox="1">
            <a:spLocks noGrp="1"/>
          </p:cNvSpPr>
          <p:nvPr>
            <p:ph type="body" idx="1"/>
          </p:nvPr>
        </p:nvSpPr>
        <p:spPr>
          <a:xfrm>
            <a:off x="685801" y="4415790"/>
            <a:ext cx="5486399" cy="41833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endParaRPr/>
          </a:p>
        </p:txBody>
      </p:sp>
      <p:sp>
        <p:nvSpPr>
          <p:cNvPr id="258" name="Google Shape;258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04900" y="696913"/>
            <a:ext cx="46482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Google Shape;263;p11:notes"/>
          <p:cNvSpPr txBox="1">
            <a:spLocks noGrp="1"/>
          </p:cNvSpPr>
          <p:nvPr>
            <p:ph type="body" idx="1"/>
          </p:nvPr>
        </p:nvSpPr>
        <p:spPr>
          <a:xfrm>
            <a:off x="685801" y="4415790"/>
            <a:ext cx="5486399" cy="418338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4" name="Google Shape;264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04900" y="696913"/>
            <a:ext cx="46482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Google Shape;270;p12:notes"/>
          <p:cNvSpPr txBox="1">
            <a:spLocks noGrp="1"/>
          </p:cNvSpPr>
          <p:nvPr>
            <p:ph type="body" idx="1"/>
          </p:nvPr>
        </p:nvSpPr>
        <p:spPr>
          <a:xfrm>
            <a:off x="685801" y="4415790"/>
            <a:ext cx="5486399" cy="418338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1" name="Google Shape;271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04900" y="696913"/>
            <a:ext cx="46482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Google Shape;277;p13:notes"/>
          <p:cNvSpPr txBox="1">
            <a:spLocks noGrp="1"/>
          </p:cNvSpPr>
          <p:nvPr>
            <p:ph type="body" idx="1"/>
          </p:nvPr>
        </p:nvSpPr>
        <p:spPr>
          <a:xfrm>
            <a:off x="685801" y="4415790"/>
            <a:ext cx="5486399" cy="41833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endParaRPr/>
          </a:p>
        </p:txBody>
      </p:sp>
      <p:sp>
        <p:nvSpPr>
          <p:cNvPr id="278" name="Google Shape;278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04900" y="696913"/>
            <a:ext cx="46482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Google Shape;283;p14:notes"/>
          <p:cNvSpPr txBox="1">
            <a:spLocks noGrp="1"/>
          </p:cNvSpPr>
          <p:nvPr>
            <p:ph type="body" idx="1"/>
          </p:nvPr>
        </p:nvSpPr>
        <p:spPr>
          <a:xfrm>
            <a:off x="685801" y="4415790"/>
            <a:ext cx="5486399" cy="41833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endParaRPr/>
          </a:p>
        </p:txBody>
      </p:sp>
      <p:sp>
        <p:nvSpPr>
          <p:cNvPr id="284" name="Google Shape;284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04900" y="696913"/>
            <a:ext cx="46482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Google Shape;289;p15:notes"/>
          <p:cNvSpPr txBox="1">
            <a:spLocks noGrp="1"/>
          </p:cNvSpPr>
          <p:nvPr>
            <p:ph type="body" idx="1"/>
          </p:nvPr>
        </p:nvSpPr>
        <p:spPr>
          <a:xfrm>
            <a:off x="685801" y="4415790"/>
            <a:ext cx="5486399" cy="41833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endParaRPr/>
          </a:p>
        </p:txBody>
      </p:sp>
      <p:sp>
        <p:nvSpPr>
          <p:cNvPr id="290" name="Google Shape;290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04900" y="696913"/>
            <a:ext cx="46482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" name="Google Shape;295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04900" y="696913"/>
            <a:ext cx="46482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96" name="Google Shape;296;p16:notes"/>
          <p:cNvSpPr txBox="1">
            <a:spLocks noGrp="1"/>
          </p:cNvSpPr>
          <p:nvPr>
            <p:ph type="body" idx="1"/>
          </p:nvPr>
        </p:nvSpPr>
        <p:spPr>
          <a:xfrm>
            <a:off x="685801" y="4415790"/>
            <a:ext cx="5486399" cy="41833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" name="Google Shape;301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04900" y="696913"/>
            <a:ext cx="46482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02" name="Google Shape;302;p17:notes"/>
          <p:cNvSpPr txBox="1">
            <a:spLocks noGrp="1"/>
          </p:cNvSpPr>
          <p:nvPr>
            <p:ph type="body" idx="1"/>
          </p:nvPr>
        </p:nvSpPr>
        <p:spPr>
          <a:xfrm>
            <a:off x="685801" y="4415790"/>
            <a:ext cx="5486399" cy="41833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endParaRPr/>
          </a:p>
        </p:txBody>
      </p:sp>
      <p:sp>
        <p:nvSpPr>
          <p:cNvPr id="303" name="Google Shape;303;p17:notes"/>
          <p:cNvSpPr txBox="1">
            <a:spLocks noGrp="1"/>
          </p:cNvSpPr>
          <p:nvPr>
            <p:ph type="sldNum" idx="12"/>
          </p:nvPr>
        </p:nvSpPr>
        <p:spPr>
          <a:xfrm>
            <a:off x="3884613" y="8829967"/>
            <a:ext cx="2971799" cy="4648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/>
          </a:p>
          <a:p>
            <a:pPr marL="45720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/>
          </a:p>
          <a:p>
            <a:pPr marL="91440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/>
          </a:p>
          <a:p>
            <a:pPr marL="137160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/>
          </a:p>
          <a:p>
            <a:pPr marL="182880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/>
          </a:p>
          <a:p>
            <a:pPr marL="228600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/>
          </a:p>
          <a:p>
            <a:pPr marL="274320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/>
          </a:p>
          <a:p>
            <a:pPr marL="320040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/>
          </a:p>
          <a:p>
            <a:pPr marL="365760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g60a5160175_0_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04900" y="696913"/>
            <a:ext cx="46482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2" name="Google Shape;192;g60a5160175_0_7:notes"/>
          <p:cNvSpPr txBox="1">
            <a:spLocks noGrp="1"/>
          </p:cNvSpPr>
          <p:nvPr>
            <p:ph type="body" idx="1"/>
          </p:nvPr>
        </p:nvSpPr>
        <p:spPr>
          <a:xfrm>
            <a:off x="685801" y="4415790"/>
            <a:ext cx="5486400" cy="418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3" name="Google Shape;193;g60a5160175_0_7:notes"/>
          <p:cNvSpPr txBox="1">
            <a:spLocks noGrp="1"/>
          </p:cNvSpPr>
          <p:nvPr>
            <p:ph type="sldNum" idx="12"/>
          </p:nvPr>
        </p:nvSpPr>
        <p:spPr>
          <a:xfrm>
            <a:off x="3884613" y="8829967"/>
            <a:ext cx="2971800" cy="464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04900" y="696913"/>
            <a:ext cx="46482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22" name="Google Shape;222;p5:notes"/>
          <p:cNvSpPr txBox="1">
            <a:spLocks noGrp="1"/>
          </p:cNvSpPr>
          <p:nvPr>
            <p:ph type="body" idx="1"/>
          </p:nvPr>
        </p:nvSpPr>
        <p:spPr>
          <a:xfrm>
            <a:off x="685801" y="4415790"/>
            <a:ext cx="5486399" cy="41833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04900" y="696913"/>
            <a:ext cx="46482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99" name="Google Shape;199;p2:notes"/>
          <p:cNvSpPr txBox="1">
            <a:spLocks noGrp="1"/>
          </p:cNvSpPr>
          <p:nvPr>
            <p:ph type="body" idx="1"/>
          </p:nvPr>
        </p:nvSpPr>
        <p:spPr>
          <a:xfrm>
            <a:off x="685801" y="4415790"/>
            <a:ext cx="5486399" cy="41833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endParaRPr/>
          </a:p>
        </p:txBody>
      </p:sp>
      <p:sp>
        <p:nvSpPr>
          <p:cNvPr id="200" name="Google Shape;200;p2:notes"/>
          <p:cNvSpPr txBox="1">
            <a:spLocks noGrp="1"/>
          </p:cNvSpPr>
          <p:nvPr>
            <p:ph type="sldNum" idx="12"/>
          </p:nvPr>
        </p:nvSpPr>
        <p:spPr>
          <a:xfrm>
            <a:off x="3884613" y="8829967"/>
            <a:ext cx="2971799" cy="4648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/>
          </a:p>
          <a:p>
            <a:pPr marL="45720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/>
          </a:p>
          <a:p>
            <a:pPr marL="91440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/>
          </a:p>
          <a:p>
            <a:pPr marL="137160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/>
          </a:p>
          <a:p>
            <a:pPr marL="182880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/>
          </a:p>
          <a:p>
            <a:pPr marL="228600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/>
          </a:p>
          <a:p>
            <a:pPr marL="274320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/>
          </a:p>
          <a:p>
            <a:pPr marL="320040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/>
          </a:p>
          <a:p>
            <a:pPr marL="365760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04900" y="696913"/>
            <a:ext cx="46482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08" name="Google Shape;208;p3:notes"/>
          <p:cNvSpPr txBox="1">
            <a:spLocks noGrp="1"/>
          </p:cNvSpPr>
          <p:nvPr>
            <p:ph type="body" idx="1"/>
          </p:nvPr>
        </p:nvSpPr>
        <p:spPr>
          <a:xfrm>
            <a:off x="685801" y="4415790"/>
            <a:ext cx="5486399" cy="41833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9" name="Google Shape;209;p3:notes"/>
          <p:cNvSpPr txBox="1">
            <a:spLocks noGrp="1"/>
          </p:cNvSpPr>
          <p:nvPr>
            <p:ph type="sldNum" idx="12"/>
          </p:nvPr>
        </p:nvSpPr>
        <p:spPr>
          <a:xfrm>
            <a:off x="3884613" y="8829967"/>
            <a:ext cx="2971799" cy="4648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50"/>
              <a:buFont typeface="Arial"/>
              <a:buNone/>
            </a:pPr>
            <a:r>
              <a:rPr lang="en-US"/>
              <a:t> </a:t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04900" y="696913"/>
            <a:ext cx="46482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15" name="Google Shape;215;p4:notes"/>
          <p:cNvSpPr txBox="1">
            <a:spLocks noGrp="1"/>
          </p:cNvSpPr>
          <p:nvPr>
            <p:ph type="body" idx="1"/>
          </p:nvPr>
        </p:nvSpPr>
        <p:spPr>
          <a:xfrm>
            <a:off x="685801" y="4415790"/>
            <a:ext cx="5486399" cy="41833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Google Shape;227;p6:notes"/>
          <p:cNvSpPr txBox="1">
            <a:spLocks noGrp="1"/>
          </p:cNvSpPr>
          <p:nvPr>
            <p:ph type="body" idx="1"/>
          </p:nvPr>
        </p:nvSpPr>
        <p:spPr>
          <a:xfrm>
            <a:off x="685801" y="4415790"/>
            <a:ext cx="5486399" cy="418338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8" name="Google Shape;228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04900" y="696913"/>
            <a:ext cx="46482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p7:notes"/>
          <p:cNvSpPr txBox="1">
            <a:spLocks noGrp="1"/>
          </p:cNvSpPr>
          <p:nvPr>
            <p:ph type="body" idx="1"/>
          </p:nvPr>
        </p:nvSpPr>
        <p:spPr>
          <a:xfrm>
            <a:off x="685801" y="4415790"/>
            <a:ext cx="5486399" cy="418338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9" name="Google Shape;239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04900" y="696913"/>
            <a:ext cx="46482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Google Shape;245;p8:notes"/>
          <p:cNvSpPr txBox="1">
            <a:spLocks noGrp="1"/>
          </p:cNvSpPr>
          <p:nvPr>
            <p:ph type="body" idx="1"/>
          </p:nvPr>
        </p:nvSpPr>
        <p:spPr>
          <a:xfrm>
            <a:off x="685801" y="4415790"/>
            <a:ext cx="5486399" cy="41833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endParaRPr/>
          </a:p>
        </p:txBody>
      </p:sp>
      <p:sp>
        <p:nvSpPr>
          <p:cNvPr id="246" name="Google Shape;246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04900" y="696913"/>
            <a:ext cx="46482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19"/>
          <p:cNvSpPr txBox="1">
            <a:spLocks noGrp="1"/>
          </p:cNvSpPr>
          <p:nvPr>
            <p:ph type="ctrTitle"/>
          </p:nvPr>
        </p:nvSpPr>
        <p:spPr>
          <a:xfrm>
            <a:off x="1371600" y="1859280"/>
            <a:ext cx="6400799" cy="129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R="0"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Garamond"/>
              <a:buNone/>
              <a:defRPr/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lvl2pPr>
            <a:lvl3pPr marR="0"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R="0"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R="0"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R="0"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R="0"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R="0"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R="0"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18" name="Google Shape;18;p1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2801111"/>
            <a:ext cx="9144000" cy="932688"/>
          </a:xfrm>
          <a:prstGeom prst="rect">
            <a:avLst/>
          </a:prstGeom>
          <a:noFill/>
          <a:ln>
            <a:noFill/>
          </a:ln>
        </p:spPr>
      </p:pic>
      <p:sp>
        <p:nvSpPr>
          <p:cNvPr id="19" name="Google Shape;19;p19"/>
          <p:cNvSpPr txBox="1">
            <a:spLocks noGrp="1"/>
          </p:cNvSpPr>
          <p:nvPr>
            <p:ph type="subTitle" idx="1"/>
          </p:nvPr>
        </p:nvSpPr>
        <p:spPr>
          <a:xfrm>
            <a:off x="1371600" y="3429000"/>
            <a:ext cx="6400799" cy="7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ctr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rgbClr val="595959"/>
              </a:buClr>
              <a:buSzPts val="1400"/>
              <a:buFont typeface="Garamond"/>
              <a:buNone/>
              <a:defRPr/>
            </a:lvl1pPr>
            <a:lvl2pPr marR="0" lvl="1" algn="ctr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Garamond"/>
              <a:buNone/>
              <a:defRPr/>
            </a:lvl2pPr>
            <a:lvl3pPr marR="0" lvl="2" algn="ctr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Garamond"/>
              <a:buNone/>
              <a:defRPr/>
            </a:lvl3pPr>
            <a:lvl4pPr marR="0" lvl="3" algn="ctr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Garamond"/>
              <a:buNone/>
              <a:defRPr/>
            </a:lvl4pPr>
            <a:lvl5pPr marR="0" lvl="4" algn="ctr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Garamond"/>
              <a:buNone/>
              <a:defRPr/>
            </a:lvl5pPr>
            <a:lvl6pPr marR="0" lvl="5" algn="ctr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Garamond"/>
              <a:buNone/>
              <a:defRPr/>
            </a:lvl6pPr>
            <a:lvl7pPr marR="0" lvl="6" algn="ctr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Garamond"/>
              <a:buNone/>
              <a:defRPr/>
            </a:lvl7pPr>
            <a:lvl8pPr marR="0" lvl="7" algn="ctr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Garamond"/>
              <a:buNone/>
              <a:defRPr/>
            </a:lvl8pPr>
            <a:lvl9pPr marR="0" lvl="8" algn="ctr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Garamond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19"/>
          <p:cNvSpPr txBox="1">
            <a:spLocks noGrp="1"/>
          </p:cNvSpPr>
          <p:nvPr>
            <p:ph type="dt" idx="10"/>
          </p:nvPr>
        </p:nvSpPr>
        <p:spPr>
          <a:xfrm>
            <a:off x="3048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19"/>
          <p:cNvSpPr txBox="1">
            <a:spLocks noGrp="1"/>
          </p:cNvSpPr>
          <p:nvPr>
            <p:ph type="ftr" idx="11"/>
          </p:nvPr>
        </p:nvSpPr>
        <p:spPr>
          <a:xfrm>
            <a:off x="2971800" y="6356350"/>
            <a:ext cx="320039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19"/>
          <p:cNvSpPr txBox="1">
            <a:spLocks noGrp="1"/>
          </p:cNvSpPr>
          <p:nvPr>
            <p:ph type="sldNum" idx="12"/>
          </p:nvPr>
        </p:nvSpPr>
        <p:spPr>
          <a:xfrm>
            <a:off x="6675120" y="6364223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30"/>
          <p:cNvSpPr txBox="1">
            <a:spLocks noGrp="1"/>
          </p:cNvSpPr>
          <p:nvPr>
            <p:ph type="title"/>
          </p:nvPr>
        </p:nvSpPr>
        <p:spPr>
          <a:xfrm rot="5400000">
            <a:off x="5118100" y="2720340"/>
            <a:ext cx="4317999" cy="129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Garamond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30"/>
          <p:cNvSpPr txBox="1">
            <a:spLocks noGrp="1"/>
          </p:cNvSpPr>
          <p:nvPr>
            <p:ph type="body" idx="1"/>
          </p:nvPr>
        </p:nvSpPr>
        <p:spPr>
          <a:xfrm rot="5400000">
            <a:off x="1752599" y="761999"/>
            <a:ext cx="4267201" cy="518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algn="l">
              <a:lnSpc>
                <a:spcPct val="15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Garamond"/>
              <a:buChar char="❖"/>
              <a:defRPr/>
            </a:lvl1pPr>
            <a:lvl2pPr marL="914400" lvl="1" indent="-3175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Garamond"/>
              <a:buChar char="•"/>
              <a:defRPr/>
            </a:lvl2pPr>
            <a:lvl3pPr marL="1371600" lvl="2" indent="-3175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Garamond"/>
              <a:buChar char="•"/>
              <a:defRPr/>
            </a:lvl3pPr>
            <a:lvl4pPr marL="1828800" lvl="3" indent="-3175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Garamond"/>
              <a:buChar char="•"/>
              <a:defRPr/>
            </a:lvl4pPr>
            <a:lvl5pPr marL="2286000" lvl="4" indent="-3175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Garamond"/>
              <a:buChar char="•"/>
              <a:defRPr/>
            </a:lvl5pPr>
            <a:lvl6pPr marL="2743200" lvl="5" indent="-3175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Garamond"/>
              <a:buChar char="•"/>
              <a:defRPr/>
            </a:lvl6pPr>
            <a:lvl7pPr marL="3200400" lvl="6" indent="-3175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Garamond"/>
              <a:buChar char="•"/>
              <a:defRPr/>
            </a:lvl7pPr>
            <a:lvl8pPr marL="3657600" lvl="7" indent="-3175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Garamond"/>
              <a:buChar char="•"/>
              <a:defRPr/>
            </a:lvl8pPr>
            <a:lvl9pPr marL="4114800" lvl="8" indent="-3175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Garamond"/>
              <a:buChar char="•"/>
              <a:defRPr/>
            </a:lvl9pPr>
          </a:lstStyle>
          <a:p>
            <a:endParaRPr/>
          </a:p>
        </p:txBody>
      </p:sp>
      <p:sp>
        <p:nvSpPr>
          <p:cNvPr id="83" name="Google Shape;83;p30"/>
          <p:cNvSpPr txBox="1">
            <a:spLocks noGrp="1"/>
          </p:cNvSpPr>
          <p:nvPr>
            <p:ph type="dt" idx="10"/>
          </p:nvPr>
        </p:nvSpPr>
        <p:spPr>
          <a:xfrm>
            <a:off x="3048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lvl9pPr>
          </a:lstStyle>
          <a:p>
            <a:endParaRPr/>
          </a:p>
        </p:txBody>
      </p:sp>
      <p:sp>
        <p:nvSpPr>
          <p:cNvPr id="84" name="Google Shape;84;p30"/>
          <p:cNvSpPr txBox="1">
            <a:spLocks noGrp="1"/>
          </p:cNvSpPr>
          <p:nvPr>
            <p:ph type="ftr" idx="11"/>
          </p:nvPr>
        </p:nvSpPr>
        <p:spPr>
          <a:xfrm>
            <a:off x="2971800" y="6356350"/>
            <a:ext cx="320039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lvl9pPr>
          </a:lstStyle>
          <a:p>
            <a:endParaRPr/>
          </a:p>
        </p:txBody>
      </p:sp>
      <p:sp>
        <p:nvSpPr>
          <p:cNvPr id="85" name="Google Shape;85;p30"/>
          <p:cNvSpPr txBox="1">
            <a:spLocks noGrp="1"/>
          </p:cNvSpPr>
          <p:nvPr>
            <p:ph type="sldNum" idx="12"/>
          </p:nvPr>
        </p:nvSpPr>
        <p:spPr>
          <a:xfrm>
            <a:off x="6675120" y="6364223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21"/>
          <p:cNvSpPr txBox="1">
            <a:spLocks noGrp="1"/>
          </p:cNvSpPr>
          <p:nvPr>
            <p:ph type="title"/>
          </p:nvPr>
        </p:nvSpPr>
        <p:spPr>
          <a:xfrm>
            <a:off x="457200" y="182880"/>
            <a:ext cx="8229600" cy="11116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Bodon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7" name="Google Shape;97;p21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Source Sans Pro"/>
              <a:buChar char="❧"/>
              <a:defRPr/>
            </a:lvl1pPr>
            <a:lvl2pPr marL="914400" lvl="1" indent="-3175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Source Sans Pro"/>
              <a:buChar char="o"/>
              <a:defRPr/>
            </a:lvl2pPr>
            <a:lvl3pPr marL="1371600" lvl="2" indent="-3175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Source Sans Pro"/>
              <a:buChar char="•"/>
              <a:defRPr/>
            </a:lvl3pPr>
            <a:lvl4pPr marL="1828800" lvl="3" indent="-3175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accent4"/>
              </a:buClr>
              <a:buSzPts val="1400"/>
              <a:buFont typeface="Source Sans Pro"/>
              <a:buChar char="•"/>
              <a:defRPr/>
            </a:lvl4pPr>
            <a:lvl5pPr marL="2286000" lvl="4" indent="-3175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accent5"/>
              </a:buClr>
              <a:buSzPts val="1400"/>
              <a:buFont typeface="Source Sans Pro"/>
              <a:buChar char="•"/>
              <a:defRPr/>
            </a:lvl5pPr>
            <a:lvl6pPr marL="2743200" lvl="5" indent="-3175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Source Sans Pro"/>
              <a:buChar char="•"/>
              <a:defRPr/>
            </a:lvl6pPr>
            <a:lvl7pPr marL="3200400" lvl="6" indent="-3175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Source Sans Pro"/>
              <a:buChar char="•"/>
              <a:defRPr/>
            </a:lvl7pPr>
            <a:lvl8pPr marL="3657600" lvl="7" indent="-3175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accent4"/>
              </a:buClr>
              <a:buSzPts val="1400"/>
              <a:buFont typeface="Source Sans Pro"/>
              <a:buChar char="•"/>
              <a:defRPr/>
            </a:lvl8pPr>
            <a:lvl9pPr marL="4114800" lvl="8" indent="-3175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accent5"/>
              </a:buClr>
              <a:buSzPts val="1400"/>
              <a:buFont typeface="Source Sans Pro"/>
              <a:buChar char="•"/>
              <a:defRPr/>
            </a:lvl9pPr>
          </a:lstStyle>
          <a:p>
            <a:endParaRPr/>
          </a:p>
        </p:txBody>
      </p:sp>
      <p:sp>
        <p:nvSpPr>
          <p:cNvPr id="98" name="Google Shape;98;p2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lvl9pPr>
          </a:lstStyle>
          <a:p>
            <a:endParaRPr/>
          </a:p>
        </p:txBody>
      </p:sp>
      <p:sp>
        <p:nvSpPr>
          <p:cNvPr id="99" name="Google Shape;99;p21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lvl9pPr>
          </a:lstStyle>
          <a:p>
            <a:endParaRPr/>
          </a:p>
        </p:txBody>
      </p:sp>
      <p:sp>
        <p:nvSpPr>
          <p:cNvPr id="100" name="Google Shape;100;p21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gradFill>
          <a:gsLst>
            <a:gs pos="0">
              <a:srgbClr val="3F3F36"/>
            </a:gs>
            <a:gs pos="47500">
              <a:srgbClr val="898981"/>
            </a:gs>
            <a:gs pos="58499">
              <a:srgbClr val="95958E"/>
            </a:gs>
            <a:gs pos="100000">
              <a:srgbClr val="3F3F36"/>
            </a:gs>
          </a:gsLst>
          <a:lin ang="3600000" scaled="0"/>
        </a:gradFill>
        <a:effectLst/>
      </p:bgPr>
    </p:bg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31"/>
          <p:cNvSpPr/>
          <p:nvPr/>
        </p:nvSpPr>
        <p:spPr>
          <a:xfrm>
            <a:off x="0" y="2545080"/>
            <a:ext cx="9144000" cy="3255264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103" name="Google Shape;103;p31"/>
          <p:cNvSpPr/>
          <p:nvPr/>
        </p:nvSpPr>
        <p:spPr>
          <a:xfrm>
            <a:off x="0" y="2667000"/>
            <a:ext cx="9144000" cy="273957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104" name="Google Shape;104;p31"/>
          <p:cNvSpPr/>
          <p:nvPr/>
        </p:nvSpPr>
        <p:spPr>
          <a:xfrm>
            <a:off x="0" y="5479142"/>
            <a:ext cx="9144000" cy="23585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105" name="Google Shape;105;p31"/>
          <p:cNvSpPr txBox="1">
            <a:spLocks noGrp="1"/>
          </p:cNvSpPr>
          <p:nvPr>
            <p:ph type="ctrTitle"/>
          </p:nvPr>
        </p:nvSpPr>
        <p:spPr>
          <a:xfrm>
            <a:off x="228598" y="2819400"/>
            <a:ext cx="8686800" cy="14700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R="0"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Bodoni"/>
              <a:buNone/>
              <a:defRPr/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lvl2pPr>
            <a:lvl3pPr marR="0"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R="0"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R="0"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R="0"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R="0"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R="0"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R="0"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6" name="Google Shape;106;p31"/>
          <p:cNvSpPr txBox="1">
            <a:spLocks noGrp="1"/>
          </p:cNvSpPr>
          <p:nvPr>
            <p:ph type="subTitle" idx="1"/>
          </p:nvPr>
        </p:nvSpPr>
        <p:spPr>
          <a:xfrm>
            <a:off x="571499" y="4800600"/>
            <a:ext cx="8001000" cy="5333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Source Sans Pro"/>
              <a:buNone/>
              <a:defRPr/>
            </a:lvl1pPr>
            <a:lvl2pPr marR="0" lvl="1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Source Sans Pro"/>
              <a:buNone/>
              <a:defRPr/>
            </a:lvl2pPr>
            <a:lvl3pPr marR="0" lvl="2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Source Sans Pro"/>
              <a:buNone/>
              <a:defRPr/>
            </a:lvl3pPr>
            <a:lvl4pPr marR="0" lvl="3" algn="ctr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accent4"/>
              </a:buClr>
              <a:buSzPts val="1400"/>
              <a:buFont typeface="Source Sans Pro"/>
              <a:buNone/>
              <a:defRPr/>
            </a:lvl4pPr>
            <a:lvl5pPr marR="0" lvl="4" algn="ctr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accent5"/>
              </a:buClr>
              <a:buSzPts val="1400"/>
              <a:buFont typeface="Source Sans Pro"/>
              <a:buNone/>
              <a:defRPr/>
            </a:lvl5pPr>
            <a:lvl6pPr marR="0" lvl="5" algn="ctr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Source Sans Pro"/>
              <a:buNone/>
              <a:defRPr/>
            </a:lvl6pPr>
            <a:lvl7pPr marR="0" lvl="6" algn="ctr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Source Sans Pro"/>
              <a:buNone/>
              <a:defRPr/>
            </a:lvl7pPr>
            <a:lvl8pPr marR="0" lvl="7" algn="ctr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accent4"/>
              </a:buClr>
              <a:buSzPts val="1400"/>
              <a:buFont typeface="Source Sans Pro"/>
              <a:buNone/>
              <a:defRPr/>
            </a:lvl8pPr>
            <a:lvl9pPr marR="0" lvl="8" algn="ctr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accent5"/>
              </a:buClr>
              <a:buSzPts val="1400"/>
              <a:buFont typeface="Source Sans Pro"/>
              <a:buNone/>
              <a:defRPr/>
            </a:lvl9pPr>
          </a:lstStyle>
          <a:p>
            <a:endParaRPr/>
          </a:p>
        </p:txBody>
      </p:sp>
      <p:sp>
        <p:nvSpPr>
          <p:cNvPr id="107" name="Google Shape;107;p3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lvl9pPr>
          </a:lstStyle>
          <a:p>
            <a:endParaRPr/>
          </a:p>
        </p:txBody>
      </p:sp>
      <p:sp>
        <p:nvSpPr>
          <p:cNvPr id="108" name="Google Shape;108;p31"/>
          <p:cNvSpPr txBox="1">
            <a:spLocks noGrp="1"/>
          </p:cNvSpPr>
          <p:nvPr>
            <p:ph type="ftr" idx="11"/>
          </p:nvPr>
        </p:nvSpPr>
        <p:spPr>
          <a:xfrm>
            <a:off x="5791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lvl9pPr>
          </a:lstStyle>
          <a:p>
            <a:endParaRPr/>
          </a:p>
        </p:txBody>
      </p:sp>
      <p:sp>
        <p:nvSpPr>
          <p:cNvPr id="109" name="Google Shape;109;p31"/>
          <p:cNvSpPr txBox="1"/>
          <p:nvPr/>
        </p:nvSpPr>
        <p:spPr>
          <a:xfrm>
            <a:off x="3148583" y="4261103"/>
            <a:ext cx="1219199" cy="5847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800"/>
              <a:buFont typeface="Source Sans Pro"/>
              <a:buNone/>
            </a:pPr>
            <a:r>
              <a:rPr lang="en-US" sz="3200" b="0" i="0" u="none" strike="noStrike" cap="none">
                <a:solidFill>
                  <a:schemeClr val="accent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❧</a:t>
            </a:r>
            <a:endParaRPr/>
          </a:p>
        </p:txBody>
      </p:sp>
      <p:sp>
        <p:nvSpPr>
          <p:cNvPr id="110" name="Google Shape;110;p31"/>
          <p:cNvSpPr txBox="1">
            <a:spLocks noGrp="1"/>
          </p:cNvSpPr>
          <p:nvPr>
            <p:ph type="sldNum" idx="12"/>
          </p:nvPr>
        </p:nvSpPr>
        <p:spPr>
          <a:xfrm>
            <a:off x="3962398" y="4392167"/>
            <a:ext cx="121919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11;p31"/>
          <p:cNvSpPr txBox="1"/>
          <p:nvPr/>
        </p:nvSpPr>
        <p:spPr>
          <a:xfrm>
            <a:off x="4818887" y="4261103"/>
            <a:ext cx="1219199" cy="5847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800"/>
              <a:buFont typeface="Source Sans Pro"/>
              <a:buNone/>
            </a:pPr>
            <a:r>
              <a:rPr lang="en-US" sz="3200" b="0" i="0" u="none" strike="noStrike" cap="none">
                <a:solidFill>
                  <a:schemeClr val="accent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❧</a:t>
            </a:r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bg>
      <p:bgPr>
        <a:gradFill>
          <a:gsLst>
            <a:gs pos="0">
              <a:srgbClr val="9FA1A8"/>
            </a:gs>
            <a:gs pos="47500">
              <a:srgbClr val="D9DBE0"/>
            </a:gs>
            <a:gs pos="58499">
              <a:srgbClr val="DBDDE2"/>
            </a:gs>
            <a:gs pos="100000">
              <a:srgbClr val="9FA1A8"/>
            </a:gs>
          </a:gsLst>
          <a:lin ang="3600000" scaled="0"/>
        </a:gradFill>
        <a:effectLst/>
      </p:bgPr>
    </p:bg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32"/>
          <p:cNvSpPr/>
          <p:nvPr/>
        </p:nvSpPr>
        <p:spPr>
          <a:xfrm>
            <a:off x="0" y="2545080"/>
            <a:ext cx="9144000" cy="3255264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114" name="Google Shape;114;p32"/>
          <p:cNvSpPr/>
          <p:nvPr/>
        </p:nvSpPr>
        <p:spPr>
          <a:xfrm>
            <a:off x="0" y="2667000"/>
            <a:ext cx="9144000" cy="273957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115" name="Google Shape;115;p32"/>
          <p:cNvSpPr/>
          <p:nvPr/>
        </p:nvSpPr>
        <p:spPr>
          <a:xfrm>
            <a:off x="0" y="5479142"/>
            <a:ext cx="9144000" cy="235857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116" name="Google Shape;116;p32"/>
          <p:cNvSpPr txBox="1">
            <a:spLocks noGrp="1"/>
          </p:cNvSpPr>
          <p:nvPr>
            <p:ph type="title"/>
          </p:nvPr>
        </p:nvSpPr>
        <p:spPr>
          <a:xfrm>
            <a:off x="228598" y="2819400"/>
            <a:ext cx="8686800" cy="14630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7" name="Google Shape;117;p32"/>
          <p:cNvSpPr txBox="1">
            <a:spLocks noGrp="1"/>
          </p:cNvSpPr>
          <p:nvPr>
            <p:ph type="body" idx="1"/>
          </p:nvPr>
        </p:nvSpPr>
        <p:spPr>
          <a:xfrm>
            <a:off x="571499" y="4800600"/>
            <a:ext cx="8001000" cy="5486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L="457200" lvl="0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Source Sans Pro"/>
              <a:buNone/>
              <a:defRPr/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Source Sans Pro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Source Sans Pro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Source Sans Pro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Source Sans Pro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Source Sans Pro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Source Sans Pro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Source Sans Pro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Source Sans Pro"/>
              <a:buNone/>
              <a:defRPr/>
            </a:lvl9pPr>
          </a:lstStyle>
          <a:p>
            <a:endParaRPr/>
          </a:p>
        </p:txBody>
      </p:sp>
      <p:sp>
        <p:nvSpPr>
          <p:cNvPr id="118" name="Google Shape;118;p3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lvl9pPr>
          </a:lstStyle>
          <a:p>
            <a:endParaRPr/>
          </a:p>
        </p:txBody>
      </p:sp>
      <p:sp>
        <p:nvSpPr>
          <p:cNvPr id="119" name="Google Shape;119;p32"/>
          <p:cNvSpPr txBox="1">
            <a:spLocks noGrp="1"/>
          </p:cNvSpPr>
          <p:nvPr>
            <p:ph type="ftr" idx="11"/>
          </p:nvPr>
        </p:nvSpPr>
        <p:spPr>
          <a:xfrm>
            <a:off x="5791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lvl9pPr>
          </a:lstStyle>
          <a:p>
            <a:endParaRPr/>
          </a:p>
        </p:txBody>
      </p:sp>
      <p:sp>
        <p:nvSpPr>
          <p:cNvPr id="120" name="Google Shape;120;p32"/>
          <p:cNvSpPr txBox="1">
            <a:spLocks noGrp="1"/>
          </p:cNvSpPr>
          <p:nvPr>
            <p:ph type="sldNum" idx="12"/>
          </p:nvPr>
        </p:nvSpPr>
        <p:spPr>
          <a:xfrm>
            <a:off x="3959351" y="4389119"/>
            <a:ext cx="121615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21;p32"/>
          <p:cNvSpPr txBox="1"/>
          <p:nvPr/>
        </p:nvSpPr>
        <p:spPr>
          <a:xfrm>
            <a:off x="4818887" y="4261103"/>
            <a:ext cx="1219199" cy="5847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800"/>
              <a:buFont typeface="Source Sans Pro"/>
              <a:buNone/>
            </a:pPr>
            <a:r>
              <a:rPr lang="en-US" sz="3200" b="0" i="0" u="none" strike="noStrike" cap="none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❧</a:t>
            </a:r>
            <a:endParaRPr/>
          </a:p>
        </p:txBody>
      </p:sp>
      <p:sp>
        <p:nvSpPr>
          <p:cNvPr id="122" name="Google Shape;122;p32"/>
          <p:cNvSpPr txBox="1"/>
          <p:nvPr/>
        </p:nvSpPr>
        <p:spPr>
          <a:xfrm>
            <a:off x="3148583" y="4261103"/>
            <a:ext cx="1219199" cy="5847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800"/>
              <a:buFont typeface="Source Sans Pro"/>
              <a:buNone/>
            </a:pPr>
            <a:r>
              <a:rPr lang="en-US" sz="3200" b="0" i="0" u="none" strike="noStrike" cap="none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❧</a:t>
            </a:r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33"/>
          <p:cNvSpPr txBox="1">
            <a:spLocks noGrp="1"/>
          </p:cNvSpPr>
          <p:nvPr>
            <p:ph type="title"/>
          </p:nvPr>
        </p:nvSpPr>
        <p:spPr>
          <a:xfrm>
            <a:off x="457200" y="182880"/>
            <a:ext cx="8229600" cy="11116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Bodon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5" name="Google Shape;125;p33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599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❧"/>
              <a:defRPr/>
            </a:lvl1pPr>
            <a:lvl2pPr marL="914400" lvl="1" indent="-3175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o"/>
              <a:defRPr/>
            </a:lvl2pPr>
            <a:lvl3pPr marL="1371600" lvl="2" indent="-3175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•"/>
              <a:defRPr/>
            </a:lvl3pPr>
            <a:lvl4pPr marL="1828800" lvl="3" indent="-3175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•"/>
              <a:defRPr/>
            </a:lvl4pPr>
            <a:lvl5pPr marL="2286000" lvl="4" indent="-3175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•"/>
              <a:defRPr/>
            </a:lvl5pPr>
            <a:lvl6pPr marL="2743200" lvl="5" indent="-3175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•"/>
              <a:defRPr/>
            </a:lvl6pPr>
            <a:lvl7pPr marL="3200400" lvl="6" indent="-3175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•"/>
              <a:defRPr/>
            </a:lvl7pPr>
            <a:lvl8pPr marL="3657600" lvl="7" indent="-3175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•"/>
              <a:defRPr/>
            </a:lvl8pPr>
            <a:lvl9pPr marL="4114800" lvl="8" indent="-3175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126" name="Google Shape;126;p33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038599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❧"/>
              <a:defRPr/>
            </a:lvl1pPr>
            <a:lvl2pPr marL="914400" lvl="1" indent="-3175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o"/>
              <a:defRPr/>
            </a:lvl2pPr>
            <a:lvl3pPr marL="1371600" lvl="2" indent="-3175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•"/>
              <a:defRPr/>
            </a:lvl3pPr>
            <a:lvl4pPr marL="1828800" lvl="3" indent="-3175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•"/>
              <a:defRPr/>
            </a:lvl4pPr>
            <a:lvl5pPr marL="2286000" lvl="4" indent="-3175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•"/>
              <a:defRPr/>
            </a:lvl5pPr>
            <a:lvl6pPr marL="2743200" lvl="5" indent="-3175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•"/>
              <a:defRPr/>
            </a:lvl6pPr>
            <a:lvl7pPr marL="3200400" lvl="6" indent="-3175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•"/>
              <a:defRPr/>
            </a:lvl7pPr>
            <a:lvl8pPr marL="3657600" lvl="7" indent="-3175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•"/>
              <a:defRPr/>
            </a:lvl8pPr>
            <a:lvl9pPr marL="4114800" lvl="8" indent="-3175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127" name="Google Shape;127;p33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lvl9pPr>
          </a:lstStyle>
          <a:p>
            <a:endParaRPr/>
          </a:p>
        </p:txBody>
      </p:sp>
      <p:sp>
        <p:nvSpPr>
          <p:cNvPr id="128" name="Google Shape;128;p33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lvl9pPr>
          </a:lstStyle>
          <a:p>
            <a:endParaRPr/>
          </a:p>
        </p:txBody>
      </p:sp>
      <p:sp>
        <p:nvSpPr>
          <p:cNvPr id="129" name="Google Shape;129;p33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34"/>
          <p:cNvSpPr txBox="1">
            <a:spLocks noGrp="1"/>
          </p:cNvSpPr>
          <p:nvPr>
            <p:ph type="title"/>
          </p:nvPr>
        </p:nvSpPr>
        <p:spPr>
          <a:xfrm>
            <a:off x="457200" y="182880"/>
            <a:ext cx="8229600" cy="11116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2" name="Google Shape;132;p34"/>
          <p:cNvSpPr txBox="1">
            <a:spLocks noGrp="1"/>
          </p:cNvSpPr>
          <p:nvPr>
            <p:ph type="body" idx="1"/>
          </p:nvPr>
        </p:nvSpPr>
        <p:spPr>
          <a:xfrm>
            <a:off x="457200" y="1535112"/>
            <a:ext cx="4040187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L="457200" lvl="0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Source Sans Pro"/>
              <a:buNone/>
              <a:defRPr/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Source Sans Pro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Source Sans Pro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Source Sans Pro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Source Sans Pro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Source Sans Pro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Source Sans Pro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Source Sans Pro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Source Sans Pro"/>
              <a:buNone/>
              <a:defRPr/>
            </a:lvl9pPr>
          </a:lstStyle>
          <a:p>
            <a:endParaRPr/>
          </a:p>
        </p:txBody>
      </p:sp>
      <p:sp>
        <p:nvSpPr>
          <p:cNvPr id="133" name="Google Shape;133;p34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87" cy="39512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❧"/>
              <a:defRPr/>
            </a:lvl1pPr>
            <a:lvl2pPr marL="914400" lvl="1" indent="-3175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o"/>
              <a:defRPr/>
            </a:lvl2pPr>
            <a:lvl3pPr marL="1371600" lvl="2" indent="-3175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•"/>
              <a:defRPr/>
            </a:lvl3pPr>
            <a:lvl4pPr marL="1828800" lvl="3" indent="-3175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•"/>
              <a:defRPr/>
            </a:lvl4pPr>
            <a:lvl5pPr marL="2286000" lvl="4" indent="-3175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•"/>
              <a:defRPr/>
            </a:lvl5pPr>
            <a:lvl6pPr marL="2743200" lvl="5" indent="-3175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•"/>
              <a:defRPr/>
            </a:lvl6pPr>
            <a:lvl7pPr marL="3200400" lvl="6" indent="-3175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•"/>
              <a:defRPr/>
            </a:lvl7pPr>
            <a:lvl8pPr marL="3657600" lvl="7" indent="-3175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•"/>
              <a:defRPr/>
            </a:lvl8pPr>
            <a:lvl9pPr marL="4114800" lvl="8" indent="-3175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134" name="Google Shape;134;p34"/>
          <p:cNvSpPr txBox="1">
            <a:spLocks noGrp="1"/>
          </p:cNvSpPr>
          <p:nvPr>
            <p:ph type="body" idx="3"/>
          </p:nvPr>
        </p:nvSpPr>
        <p:spPr>
          <a:xfrm>
            <a:off x="4645025" y="1535112"/>
            <a:ext cx="4041774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L="457200" lvl="0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Source Sans Pro"/>
              <a:buNone/>
              <a:defRPr/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Source Sans Pro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Source Sans Pro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Source Sans Pro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Source Sans Pro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Source Sans Pro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Source Sans Pro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Source Sans Pro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Source Sans Pro"/>
              <a:buNone/>
              <a:defRPr/>
            </a:lvl9pPr>
          </a:lstStyle>
          <a:p>
            <a:endParaRPr/>
          </a:p>
        </p:txBody>
      </p:sp>
      <p:sp>
        <p:nvSpPr>
          <p:cNvPr id="135" name="Google Shape;135;p34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774" cy="39512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❧"/>
              <a:defRPr/>
            </a:lvl1pPr>
            <a:lvl2pPr marL="914400" lvl="1" indent="-3175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o"/>
              <a:defRPr/>
            </a:lvl2pPr>
            <a:lvl3pPr marL="1371600" lvl="2" indent="-3175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•"/>
              <a:defRPr/>
            </a:lvl3pPr>
            <a:lvl4pPr marL="1828800" lvl="3" indent="-3175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•"/>
              <a:defRPr/>
            </a:lvl4pPr>
            <a:lvl5pPr marL="2286000" lvl="4" indent="-3175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•"/>
              <a:defRPr/>
            </a:lvl5pPr>
            <a:lvl6pPr marL="2743200" lvl="5" indent="-3175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•"/>
              <a:defRPr/>
            </a:lvl6pPr>
            <a:lvl7pPr marL="3200400" lvl="6" indent="-3175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•"/>
              <a:defRPr/>
            </a:lvl7pPr>
            <a:lvl8pPr marL="3657600" lvl="7" indent="-3175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•"/>
              <a:defRPr/>
            </a:lvl8pPr>
            <a:lvl9pPr marL="4114800" lvl="8" indent="-3175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136" name="Google Shape;136;p34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lvl9pPr>
          </a:lstStyle>
          <a:p>
            <a:endParaRPr/>
          </a:p>
        </p:txBody>
      </p:sp>
      <p:sp>
        <p:nvSpPr>
          <p:cNvPr id="137" name="Google Shape;137;p34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lvl9pPr>
          </a:lstStyle>
          <a:p>
            <a:endParaRPr/>
          </a:p>
        </p:txBody>
      </p:sp>
      <p:sp>
        <p:nvSpPr>
          <p:cNvPr id="138" name="Google Shape;138;p34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35"/>
          <p:cNvSpPr txBox="1">
            <a:spLocks noGrp="1"/>
          </p:cNvSpPr>
          <p:nvPr>
            <p:ph type="title"/>
          </p:nvPr>
        </p:nvSpPr>
        <p:spPr>
          <a:xfrm>
            <a:off x="457200" y="182880"/>
            <a:ext cx="8229600" cy="11116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Bodon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1" name="Google Shape;141;p35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lvl9pPr>
          </a:lstStyle>
          <a:p>
            <a:endParaRPr/>
          </a:p>
        </p:txBody>
      </p:sp>
      <p:sp>
        <p:nvSpPr>
          <p:cNvPr id="142" name="Google Shape;142;p35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lvl9pPr>
          </a:lstStyle>
          <a:p>
            <a:endParaRPr/>
          </a:p>
        </p:txBody>
      </p:sp>
      <p:sp>
        <p:nvSpPr>
          <p:cNvPr id="143" name="Google Shape;143;p35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36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lvl9pPr>
          </a:lstStyle>
          <a:p>
            <a:endParaRPr/>
          </a:p>
        </p:txBody>
      </p:sp>
      <p:sp>
        <p:nvSpPr>
          <p:cNvPr id="146" name="Google Shape;146;p36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lvl9pPr>
          </a:lstStyle>
          <a:p>
            <a:endParaRPr/>
          </a:p>
        </p:txBody>
      </p:sp>
      <p:sp>
        <p:nvSpPr>
          <p:cNvPr id="147" name="Google Shape;147;p36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37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5638800" cy="9461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0" name="Google Shape;150;p37"/>
          <p:cNvSpPr txBox="1">
            <a:spLocks noGrp="1"/>
          </p:cNvSpPr>
          <p:nvPr>
            <p:ph type="body" idx="1"/>
          </p:nvPr>
        </p:nvSpPr>
        <p:spPr>
          <a:xfrm>
            <a:off x="438912" y="1719072"/>
            <a:ext cx="8247887" cy="45354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❧"/>
              <a:defRPr/>
            </a:lvl1pPr>
            <a:lvl2pPr marL="914400" lvl="1" indent="-3175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o"/>
              <a:defRPr/>
            </a:lvl2pPr>
            <a:lvl3pPr marL="1371600" lvl="2" indent="-3175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•"/>
              <a:defRPr/>
            </a:lvl3pPr>
            <a:lvl4pPr marL="1828800" lvl="3" indent="-3175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•"/>
              <a:defRPr/>
            </a:lvl4pPr>
            <a:lvl5pPr marL="2286000" lvl="4" indent="-3175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•"/>
              <a:defRPr/>
            </a:lvl5pPr>
            <a:lvl6pPr marL="2743200" lvl="5" indent="-3175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•"/>
              <a:defRPr/>
            </a:lvl6pPr>
            <a:lvl7pPr marL="3200400" lvl="6" indent="-3175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•"/>
              <a:defRPr/>
            </a:lvl7pPr>
            <a:lvl8pPr marL="3657600" lvl="7" indent="-3175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•"/>
              <a:defRPr/>
            </a:lvl8pPr>
            <a:lvl9pPr marL="4114800" lvl="8" indent="-3175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151" name="Google Shape;151;p37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lvl9pPr>
          </a:lstStyle>
          <a:p>
            <a:endParaRPr/>
          </a:p>
        </p:txBody>
      </p:sp>
      <p:sp>
        <p:nvSpPr>
          <p:cNvPr id="152" name="Google Shape;152;p37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lvl9pPr>
          </a:lstStyle>
          <a:p>
            <a:endParaRPr/>
          </a:p>
        </p:txBody>
      </p:sp>
      <p:sp>
        <p:nvSpPr>
          <p:cNvPr id="153" name="Google Shape;153;p37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4" name="Google Shape;154;p37"/>
          <p:cNvSpPr/>
          <p:nvPr/>
        </p:nvSpPr>
        <p:spPr>
          <a:xfrm>
            <a:off x="6172200" y="161543"/>
            <a:ext cx="2971799" cy="1152144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155" name="Google Shape;155;p37"/>
          <p:cNvSpPr txBox="1">
            <a:spLocks noGrp="1"/>
          </p:cNvSpPr>
          <p:nvPr>
            <p:ph type="body" idx="2"/>
          </p:nvPr>
        </p:nvSpPr>
        <p:spPr>
          <a:xfrm>
            <a:off x="6248400" y="274319"/>
            <a:ext cx="2743199" cy="9448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Source Sans Pro"/>
              <a:buNone/>
              <a:defRPr/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Source Sans Pro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Source Sans Pro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Source Sans Pro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Source Sans Pro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Source Sans Pro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Source Sans Pro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Source Sans Pro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Source Sans Pro"/>
              <a:buNone/>
              <a:defRPr/>
            </a:lvl9pPr>
          </a:lstStyle>
          <a:p>
            <a:endParaRPr/>
          </a:p>
        </p:txBody>
      </p:sp>
      <p:sp>
        <p:nvSpPr>
          <p:cNvPr id="156" name="Google Shape;156;p37"/>
          <p:cNvSpPr/>
          <p:nvPr/>
        </p:nvSpPr>
        <p:spPr>
          <a:xfrm>
            <a:off x="6144767" y="134111"/>
            <a:ext cx="76199" cy="1219199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157" name="Google Shape;157;p37"/>
          <p:cNvSpPr/>
          <p:nvPr/>
        </p:nvSpPr>
        <p:spPr>
          <a:xfrm>
            <a:off x="6144767" y="134111"/>
            <a:ext cx="76199" cy="1219199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38"/>
          <p:cNvSpPr>
            <a:spLocks noGrp="1"/>
          </p:cNvSpPr>
          <p:nvPr>
            <p:ph type="pic" idx="2"/>
          </p:nvPr>
        </p:nvSpPr>
        <p:spPr>
          <a:xfrm>
            <a:off x="436879" y="1717040"/>
            <a:ext cx="8249919" cy="4531360"/>
          </a:xfrm>
          <a:prstGeom prst="rect">
            <a:avLst/>
          </a:prstGeom>
          <a:solidFill>
            <a:srgbClr val="E6E8E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None/>
              <a:defRPr/>
            </a:lvl1pPr>
          </a:lstStyle>
          <a:p>
            <a:endParaRPr/>
          </a:p>
        </p:txBody>
      </p:sp>
      <p:sp>
        <p:nvSpPr>
          <p:cNvPr id="160" name="Google Shape;160;p38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lvl9pPr>
          </a:lstStyle>
          <a:p>
            <a:endParaRPr/>
          </a:p>
        </p:txBody>
      </p:sp>
      <p:sp>
        <p:nvSpPr>
          <p:cNvPr id="161" name="Google Shape;161;p38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lvl9pPr>
          </a:lstStyle>
          <a:p>
            <a:endParaRPr/>
          </a:p>
        </p:txBody>
      </p:sp>
      <p:sp>
        <p:nvSpPr>
          <p:cNvPr id="162" name="Google Shape;162;p38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3" name="Google Shape;163;p38"/>
          <p:cNvSpPr/>
          <p:nvPr/>
        </p:nvSpPr>
        <p:spPr>
          <a:xfrm>
            <a:off x="6172200" y="161543"/>
            <a:ext cx="2971799" cy="1152144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FFFFFF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164" name="Google Shape;164;p38"/>
          <p:cNvSpPr/>
          <p:nvPr/>
        </p:nvSpPr>
        <p:spPr>
          <a:xfrm>
            <a:off x="6144767" y="134111"/>
            <a:ext cx="76199" cy="1219199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165" name="Google Shape;165;p38"/>
          <p:cNvSpPr txBox="1">
            <a:spLocks noGrp="1"/>
          </p:cNvSpPr>
          <p:nvPr>
            <p:ph type="title"/>
          </p:nvPr>
        </p:nvSpPr>
        <p:spPr>
          <a:xfrm>
            <a:off x="381000" y="228600"/>
            <a:ext cx="5638800" cy="1005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6" name="Google Shape;166;p38"/>
          <p:cNvSpPr txBox="1">
            <a:spLocks noGrp="1"/>
          </p:cNvSpPr>
          <p:nvPr>
            <p:ph type="body" idx="1"/>
          </p:nvPr>
        </p:nvSpPr>
        <p:spPr>
          <a:xfrm>
            <a:off x="6248400" y="228600"/>
            <a:ext cx="2819400" cy="1005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Source Sans Pro"/>
              <a:buNone/>
              <a:defRPr/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Source Sans Pro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Source Sans Pro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Source Sans Pro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Source Sans Pro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Source Sans Pro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Source Sans Pro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Source Sans Pro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Source Sans Pro"/>
              <a:buNone/>
              <a:defRPr/>
            </a:lvl9pPr>
          </a:lstStyle>
          <a:p>
            <a:endParaRPr/>
          </a:p>
        </p:txBody>
      </p:sp>
      <p:sp>
        <p:nvSpPr>
          <p:cNvPr id="167" name="Google Shape;167;p38"/>
          <p:cNvSpPr/>
          <p:nvPr/>
        </p:nvSpPr>
        <p:spPr>
          <a:xfrm>
            <a:off x="6144767" y="134111"/>
            <a:ext cx="76199" cy="1219199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22"/>
          <p:cNvSpPr txBox="1">
            <a:spLocks noGrp="1"/>
          </p:cNvSpPr>
          <p:nvPr>
            <p:ph type="dt" idx="10"/>
          </p:nvPr>
        </p:nvSpPr>
        <p:spPr>
          <a:xfrm>
            <a:off x="3048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22"/>
          <p:cNvSpPr txBox="1">
            <a:spLocks noGrp="1"/>
          </p:cNvSpPr>
          <p:nvPr>
            <p:ph type="ftr" idx="11"/>
          </p:nvPr>
        </p:nvSpPr>
        <p:spPr>
          <a:xfrm>
            <a:off x="2971800" y="6356350"/>
            <a:ext cx="320039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22"/>
          <p:cNvSpPr txBox="1">
            <a:spLocks noGrp="1"/>
          </p:cNvSpPr>
          <p:nvPr>
            <p:ph type="sldNum" idx="12"/>
          </p:nvPr>
        </p:nvSpPr>
        <p:spPr>
          <a:xfrm>
            <a:off x="6675120" y="6364223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7" name="Google Shape;27;p2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2684461"/>
            <a:ext cx="9144000" cy="932688"/>
          </a:xfrm>
          <a:prstGeom prst="rect">
            <a:avLst/>
          </a:prstGeom>
          <a:noFill/>
          <a:ln>
            <a:noFill/>
          </a:ln>
        </p:spPr>
      </p:pic>
      <p:sp>
        <p:nvSpPr>
          <p:cNvPr id="28" name="Google Shape;28;p22"/>
          <p:cNvSpPr txBox="1">
            <a:spLocks noGrp="1"/>
          </p:cNvSpPr>
          <p:nvPr>
            <p:ph type="title"/>
          </p:nvPr>
        </p:nvSpPr>
        <p:spPr>
          <a:xfrm>
            <a:off x="1447800" y="3410267"/>
            <a:ext cx="6248399" cy="14563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22"/>
          <p:cNvSpPr txBox="1">
            <a:spLocks noGrp="1"/>
          </p:cNvSpPr>
          <p:nvPr>
            <p:ph type="body" idx="1"/>
          </p:nvPr>
        </p:nvSpPr>
        <p:spPr>
          <a:xfrm>
            <a:off x="1447800" y="1503679"/>
            <a:ext cx="6248399" cy="15668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L="457200" lvl="0" indent="-22860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400"/>
              <a:buFont typeface="Garamond"/>
              <a:buNone/>
              <a:defRPr/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Garamond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Garamond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Garamond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Garamond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Garamond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Garamond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Garamond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Garamond"/>
              <a:buNone/>
              <a:defRPr/>
            </a:lvl9pPr>
          </a:lstStyle>
          <a:p>
            <a:endParaRPr/>
          </a:p>
        </p:txBody>
      </p:sp>
      <p:pic>
        <p:nvPicPr>
          <p:cNvPr id="30" name="Google Shape;30;p2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2684461"/>
            <a:ext cx="9144000" cy="93268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39"/>
          <p:cNvSpPr txBox="1">
            <a:spLocks noGrp="1"/>
          </p:cNvSpPr>
          <p:nvPr>
            <p:ph type="title"/>
          </p:nvPr>
        </p:nvSpPr>
        <p:spPr>
          <a:xfrm>
            <a:off x="457200" y="182880"/>
            <a:ext cx="8229600" cy="11116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Bodon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0" name="Google Shape;170;p39"/>
          <p:cNvSpPr txBox="1">
            <a:spLocks noGrp="1"/>
          </p:cNvSpPr>
          <p:nvPr>
            <p:ph type="body" idx="1"/>
          </p:nvPr>
        </p:nvSpPr>
        <p:spPr>
          <a:xfrm rot="5400000">
            <a:off x="2309018" y="-251618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Source Sans Pro"/>
              <a:buChar char="❧"/>
              <a:defRPr/>
            </a:lvl1pPr>
            <a:lvl2pPr marL="914400" lvl="1" indent="-3175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Source Sans Pro"/>
              <a:buChar char="o"/>
              <a:defRPr/>
            </a:lvl2pPr>
            <a:lvl3pPr marL="1371600" lvl="2" indent="-3175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Source Sans Pro"/>
              <a:buChar char="•"/>
              <a:defRPr/>
            </a:lvl3pPr>
            <a:lvl4pPr marL="1828800" lvl="3" indent="-3175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accent4"/>
              </a:buClr>
              <a:buSzPts val="1400"/>
              <a:buFont typeface="Source Sans Pro"/>
              <a:buChar char="•"/>
              <a:defRPr/>
            </a:lvl4pPr>
            <a:lvl5pPr marL="2286000" lvl="4" indent="-3175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accent5"/>
              </a:buClr>
              <a:buSzPts val="1400"/>
              <a:buFont typeface="Source Sans Pro"/>
              <a:buChar char="•"/>
              <a:defRPr/>
            </a:lvl5pPr>
            <a:lvl6pPr marL="2743200" lvl="5" indent="-3175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Source Sans Pro"/>
              <a:buChar char="•"/>
              <a:defRPr/>
            </a:lvl6pPr>
            <a:lvl7pPr marL="3200400" lvl="6" indent="-3175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Source Sans Pro"/>
              <a:buChar char="•"/>
              <a:defRPr/>
            </a:lvl7pPr>
            <a:lvl8pPr marL="3657600" lvl="7" indent="-3175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accent4"/>
              </a:buClr>
              <a:buSzPts val="1400"/>
              <a:buFont typeface="Source Sans Pro"/>
              <a:buChar char="•"/>
              <a:defRPr/>
            </a:lvl8pPr>
            <a:lvl9pPr marL="4114800" lvl="8" indent="-3175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accent5"/>
              </a:buClr>
              <a:buSzPts val="1400"/>
              <a:buFont typeface="Source Sans Pro"/>
              <a:buChar char="•"/>
              <a:defRPr/>
            </a:lvl9pPr>
          </a:lstStyle>
          <a:p>
            <a:endParaRPr/>
          </a:p>
        </p:txBody>
      </p:sp>
      <p:sp>
        <p:nvSpPr>
          <p:cNvPr id="171" name="Google Shape;171;p39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lvl9pPr>
          </a:lstStyle>
          <a:p>
            <a:endParaRPr/>
          </a:p>
        </p:txBody>
      </p:sp>
      <p:sp>
        <p:nvSpPr>
          <p:cNvPr id="172" name="Google Shape;172;p39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lvl9pPr>
          </a:lstStyle>
          <a:p>
            <a:endParaRPr/>
          </a:p>
        </p:txBody>
      </p:sp>
      <p:sp>
        <p:nvSpPr>
          <p:cNvPr id="173" name="Google Shape;173;p39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bg>
      <p:bgPr>
        <a:solidFill>
          <a:schemeClr val="lt1"/>
        </a:solidFill>
        <a:effectLst/>
      </p:bgPr>
    </p:bg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p40"/>
          <p:cNvSpPr/>
          <p:nvPr/>
        </p:nvSpPr>
        <p:spPr>
          <a:xfrm rot="5400000">
            <a:off x="4591050" y="2409824"/>
            <a:ext cx="6858000" cy="203835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176" name="Google Shape;176;p40"/>
          <p:cNvSpPr/>
          <p:nvPr/>
        </p:nvSpPr>
        <p:spPr>
          <a:xfrm rot="5400000">
            <a:off x="4668202" y="2570797"/>
            <a:ext cx="6858000" cy="171640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177" name="Google Shape;177;p40"/>
          <p:cNvSpPr txBox="1">
            <a:spLocks noGrp="1"/>
          </p:cNvSpPr>
          <p:nvPr>
            <p:ph type="title"/>
          </p:nvPr>
        </p:nvSpPr>
        <p:spPr>
          <a:xfrm rot="5400000">
            <a:off x="5113337" y="2476500"/>
            <a:ext cx="5851525" cy="144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Bodon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8" name="Google Shape;178;p40"/>
          <p:cNvSpPr txBox="1">
            <a:spLocks noGrp="1"/>
          </p:cNvSpPr>
          <p:nvPr>
            <p:ph type="body" idx="1"/>
          </p:nvPr>
        </p:nvSpPr>
        <p:spPr>
          <a:xfrm rot="5400000">
            <a:off x="708024" y="23813"/>
            <a:ext cx="5851525" cy="63531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Source Sans Pro"/>
              <a:buChar char="❧"/>
              <a:defRPr/>
            </a:lvl1pPr>
            <a:lvl2pPr marL="914400" lvl="1" indent="-3175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Source Sans Pro"/>
              <a:buChar char="o"/>
              <a:defRPr/>
            </a:lvl2pPr>
            <a:lvl3pPr marL="1371600" lvl="2" indent="-3175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Source Sans Pro"/>
              <a:buChar char="•"/>
              <a:defRPr/>
            </a:lvl3pPr>
            <a:lvl4pPr marL="1828800" lvl="3" indent="-3175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accent4"/>
              </a:buClr>
              <a:buSzPts val="1400"/>
              <a:buFont typeface="Source Sans Pro"/>
              <a:buChar char="•"/>
              <a:defRPr/>
            </a:lvl4pPr>
            <a:lvl5pPr marL="2286000" lvl="4" indent="-3175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accent5"/>
              </a:buClr>
              <a:buSzPts val="1400"/>
              <a:buFont typeface="Source Sans Pro"/>
              <a:buChar char="•"/>
              <a:defRPr/>
            </a:lvl5pPr>
            <a:lvl6pPr marL="2743200" lvl="5" indent="-3175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Source Sans Pro"/>
              <a:buChar char="•"/>
              <a:defRPr/>
            </a:lvl6pPr>
            <a:lvl7pPr marL="3200400" lvl="6" indent="-3175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Source Sans Pro"/>
              <a:buChar char="•"/>
              <a:defRPr/>
            </a:lvl7pPr>
            <a:lvl8pPr marL="3657600" lvl="7" indent="-3175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accent4"/>
              </a:buClr>
              <a:buSzPts val="1400"/>
              <a:buFont typeface="Source Sans Pro"/>
              <a:buChar char="•"/>
              <a:defRPr/>
            </a:lvl8pPr>
            <a:lvl9pPr marL="4114800" lvl="8" indent="-3175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accent5"/>
              </a:buClr>
              <a:buSzPts val="1400"/>
              <a:buFont typeface="Source Sans Pro"/>
              <a:buChar char="•"/>
              <a:defRPr/>
            </a:lvl9pPr>
          </a:lstStyle>
          <a:p>
            <a:endParaRPr/>
          </a:p>
        </p:txBody>
      </p:sp>
      <p:sp>
        <p:nvSpPr>
          <p:cNvPr id="179" name="Google Shape;179;p40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lvl9pPr>
          </a:lstStyle>
          <a:p>
            <a:endParaRPr/>
          </a:p>
        </p:txBody>
      </p:sp>
      <p:sp>
        <p:nvSpPr>
          <p:cNvPr id="180" name="Google Shape;180;p40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lvl9pPr>
          </a:lstStyle>
          <a:p>
            <a:endParaRPr/>
          </a:p>
        </p:txBody>
      </p:sp>
      <p:sp>
        <p:nvSpPr>
          <p:cNvPr id="181" name="Google Shape;181;p40"/>
          <p:cNvSpPr txBox="1">
            <a:spLocks noGrp="1"/>
          </p:cNvSpPr>
          <p:nvPr>
            <p:ph type="sldNum" idx="12"/>
          </p:nvPr>
        </p:nvSpPr>
        <p:spPr>
          <a:xfrm>
            <a:off x="6096000" y="6356350"/>
            <a:ext cx="7620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2" name="Google Shape;182;p40"/>
          <p:cNvSpPr/>
          <p:nvPr/>
        </p:nvSpPr>
        <p:spPr>
          <a:xfrm rot="5400000">
            <a:off x="3681476" y="3354324"/>
            <a:ext cx="6858000" cy="1493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23"/>
          <p:cNvSpPr txBox="1">
            <a:spLocks noGrp="1"/>
          </p:cNvSpPr>
          <p:nvPr>
            <p:ph type="body" idx="1"/>
          </p:nvPr>
        </p:nvSpPr>
        <p:spPr>
          <a:xfrm>
            <a:off x="1371600" y="2438400"/>
            <a:ext cx="3124199" cy="31241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algn="l">
              <a:lnSpc>
                <a:spcPct val="15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Garamond"/>
              <a:buChar char="❖"/>
              <a:defRPr/>
            </a:lvl1pPr>
            <a:lvl2pPr marL="914400" lvl="1" indent="-3175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Garamond"/>
              <a:buChar char="•"/>
              <a:defRPr/>
            </a:lvl2pPr>
            <a:lvl3pPr marL="1371600" lvl="2" indent="-3175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Garamond"/>
              <a:buChar char="•"/>
              <a:defRPr/>
            </a:lvl3pPr>
            <a:lvl4pPr marL="1828800" lvl="3" indent="-3175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Garamond"/>
              <a:buChar char="•"/>
              <a:defRPr/>
            </a:lvl4pPr>
            <a:lvl5pPr marL="2286000" lvl="4" indent="-3175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Garamond"/>
              <a:buChar char="•"/>
              <a:defRPr/>
            </a:lvl5pPr>
            <a:lvl6pPr marL="2743200" lvl="5" indent="-3175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Garamond"/>
              <a:buChar char="•"/>
              <a:defRPr/>
            </a:lvl6pPr>
            <a:lvl7pPr marL="3200400" lvl="6" indent="-3175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Garamond"/>
              <a:buChar char="•"/>
              <a:defRPr/>
            </a:lvl7pPr>
            <a:lvl8pPr marL="3657600" lvl="7" indent="-3175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Garamond"/>
              <a:buChar char="•"/>
              <a:defRPr/>
            </a:lvl8pPr>
            <a:lvl9pPr marL="4114800" lvl="8" indent="-3175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Garamond"/>
              <a:buChar char="•"/>
              <a:defRPr/>
            </a:lvl9pPr>
          </a:lstStyle>
          <a:p>
            <a:endParaRPr/>
          </a:p>
        </p:txBody>
      </p:sp>
      <p:sp>
        <p:nvSpPr>
          <p:cNvPr id="33" name="Google Shape;33;p23"/>
          <p:cNvSpPr txBox="1">
            <a:spLocks noGrp="1"/>
          </p:cNvSpPr>
          <p:nvPr>
            <p:ph type="title"/>
          </p:nvPr>
        </p:nvSpPr>
        <p:spPr>
          <a:xfrm>
            <a:off x="1371600" y="1295400"/>
            <a:ext cx="6400799" cy="6857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Garamond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23"/>
          <p:cNvSpPr txBox="1">
            <a:spLocks noGrp="1"/>
          </p:cNvSpPr>
          <p:nvPr>
            <p:ph type="dt" idx="10"/>
          </p:nvPr>
        </p:nvSpPr>
        <p:spPr>
          <a:xfrm>
            <a:off x="3048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23"/>
          <p:cNvSpPr txBox="1">
            <a:spLocks noGrp="1"/>
          </p:cNvSpPr>
          <p:nvPr>
            <p:ph type="ftr" idx="11"/>
          </p:nvPr>
        </p:nvSpPr>
        <p:spPr>
          <a:xfrm>
            <a:off x="2971800" y="6356350"/>
            <a:ext cx="320039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23"/>
          <p:cNvSpPr txBox="1">
            <a:spLocks noGrp="1"/>
          </p:cNvSpPr>
          <p:nvPr>
            <p:ph type="sldNum" idx="12"/>
          </p:nvPr>
        </p:nvSpPr>
        <p:spPr>
          <a:xfrm>
            <a:off x="6675120" y="6364223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23"/>
          <p:cNvSpPr txBox="1">
            <a:spLocks noGrp="1"/>
          </p:cNvSpPr>
          <p:nvPr>
            <p:ph type="body" idx="2"/>
          </p:nvPr>
        </p:nvSpPr>
        <p:spPr>
          <a:xfrm>
            <a:off x="4648200" y="2438400"/>
            <a:ext cx="3124199" cy="31241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algn="l">
              <a:lnSpc>
                <a:spcPct val="15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Garamond"/>
              <a:buChar char="❖"/>
              <a:defRPr/>
            </a:lvl1pPr>
            <a:lvl2pPr marL="914400" lvl="1" indent="-3175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Garamond"/>
              <a:buChar char="•"/>
              <a:defRPr/>
            </a:lvl2pPr>
            <a:lvl3pPr marL="1371600" lvl="2" indent="-3175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Garamond"/>
              <a:buChar char="•"/>
              <a:defRPr/>
            </a:lvl3pPr>
            <a:lvl4pPr marL="1828800" lvl="3" indent="-3175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Garamond"/>
              <a:buChar char="•"/>
              <a:defRPr/>
            </a:lvl4pPr>
            <a:lvl5pPr marL="2286000" lvl="4" indent="-3175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Garamond"/>
              <a:buChar char="•"/>
              <a:defRPr/>
            </a:lvl5pPr>
            <a:lvl6pPr marL="2743200" lvl="5" indent="-3175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Garamond"/>
              <a:buChar char="•"/>
              <a:defRPr/>
            </a:lvl6pPr>
            <a:lvl7pPr marL="3200400" lvl="6" indent="-3175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Garamond"/>
              <a:buChar char="•"/>
              <a:defRPr/>
            </a:lvl7pPr>
            <a:lvl8pPr marL="3657600" lvl="7" indent="-3175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Garamond"/>
              <a:buChar char="•"/>
              <a:defRPr/>
            </a:lvl8pPr>
            <a:lvl9pPr marL="4114800" lvl="8" indent="-3175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Garamond"/>
              <a:buChar char="•"/>
              <a:defRPr/>
            </a:lvl9pPr>
          </a:lstStyle>
          <a:p>
            <a:endParaRPr/>
          </a:p>
        </p:txBody>
      </p:sp>
      <p:pic>
        <p:nvPicPr>
          <p:cNvPr id="38" name="Google Shape;38;p2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1618487"/>
            <a:ext cx="9144000" cy="93268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" name="Google Shape;40;p2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1618487"/>
            <a:ext cx="9144000" cy="932688"/>
          </a:xfrm>
          <a:prstGeom prst="rect">
            <a:avLst/>
          </a:prstGeom>
          <a:noFill/>
          <a:ln>
            <a:noFill/>
          </a:ln>
        </p:spPr>
      </p:pic>
      <p:sp>
        <p:nvSpPr>
          <p:cNvPr id="41" name="Google Shape;41;p24"/>
          <p:cNvSpPr txBox="1">
            <a:spLocks noGrp="1"/>
          </p:cNvSpPr>
          <p:nvPr>
            <p:ph type="body" idx="1"/>
          </p:nvPr>
        </p:nvSpPr>
        <p:spPr>
          <a:xfrm>
            <a:off x="1371600" y="2819400"/>
            <a:ext cx="3124199" cy="27431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algn="l">
              <a:lnSpc>
                <a:spcPct val="15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Garamond"/>
              <a:buChar char="❖"/>
              <a:defRPr/>
            </a:lvl1pPr>
            <a:lvl2pPr marL="914400" lvl="1" indent="-3175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Garamond"/>
              <a:buChar char="•"/>
              <a:defRPr/>
            </a:lvl2pPr>
            <a:lvl3pPr marL="1371600" lvl="2" indent="-3175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Garamond"/>
              <a:buChar char="•"/>
              <a:defRPr/>
            </a:lvl3pPr>
            <a:lvl4pPr marL="1828800" lvl="3" indent="-3175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Garamond"/>
              <a:buChar char="•"/>
              <a:defRPr/>
            </a:lvl4pPr>
            <a:lvl5pPr marL="2286000" lvl="4" indent="-3175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Garamond"/>
              <a:buChar char="•"/>
              <a:defRPr/>
            </a:lvl5pPr>
            <a:lvl6pPr marL="2743200" lvl="5" indent="-3175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Garamond"/>
              <a:buChar char="•"/>
              <a:defRPr/>
            </a:lvl6pPr>
            <a:lvl7pPr marL="3200400" lvl="6" indent="-3175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Garamond"/>
              <a:buChar char="•"/>
              <a:defRPr/>
            </a:lvl7pPr>
            <a:lvl8pPr marL="3657600" lvl="7" indent="-3175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Garamond"/>
              <a:buChar char="•"/>
              <a:defRPr/>
            </a:lvl8pPr>
            <a:lvl9pPr marL="4114800" lvl="8" indent="-3175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Garamond"/>
              <a:buChar char="•"/>
              <a:defRPr/>
            </a:lvl9pPr>
          </a:lstStyle>
          <a:p>
            <a:endParaRPr/>
          </a:p>
        </p:txBody>
      </p:sp>
      <p:sp>
        <p:nvSpPr>
          <p:cNvPr id="42" name="Google Shape;42;p24"/>
          <p:cNvSpPr txBox="1">
            <a:spLocks noGrp="1"/>
          </p:cNvSpPr>
          <p:nvPr>
            <p:ph type="body" idx="2"/>
          </p:nvPr>
        </p:nvSpPr>
        <p:spPr>
          <a:xfrm>
            <a:off x="4648200" y="2819400"/>
            <a:ext cx="3124199" cy="27431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algn="l">
              <a:lnSpc>
                <a:spcPct val="15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Garamond"/>
              <a:buChar char="❖"/>
              <a:defRPr/>
            </a:lvl1pPr>
            <a:lvl2pPr marL="914400" lvl="1" indent="-3175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Garamond"/>
              <a:buChar char="•"/>
              <a:defRPr/>
            </a:lvl2pPr>
            <a:lvl3pPr marL="1371600" lvl="2" indent="-3175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Garamond"/>
              <a:buChar char="•"/>
              <a:defRPr/>
            </a:lvl3pPr>
            <a:lvl4pPr marL="1828800" lvl="3" indent="-3175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Garamond"/>
              <a:buChar char="•"/>
              <a:defRPr/>
            </a:lvl4pPr>
            <a:lvl5pPr marL="2286000" lvl="4" indent="-3175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Garamond"/>
              <a:buChar char="•"/>
              <a:defRPr/>
            </a:lvl5pPr>
            <a:lvl6pPr marL="2743200" lvl="5" indent="-3175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Garamond"/>
              <a:buChar char="•"/>
              <a:defRPr/>
            </a:lvl6pPr>
            <a:lvl7pPr marL="3200400" lvl="6" indent="-3175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Garamond"/>
              <a:buChar char="•"/>
              <a:defRPr/>
            </a:lvl7pPr>
            <a:lvl8pPr marL="3657600" lvl="7" indent="-3175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Garamond"/>
              <a:buChar char="•"/>
              <a:defRPr/>
            </a:lvl8pPr>
            <a:lvl9pPr marL="4114800" lvl="8" indent="-3175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Garamond"/>
              <a:buChar char="•"/>
              <a:defRPr/>
            </a:lvl9pPr>
          </a:lstStyle>
          <a:p>
            <a:endParaRPr/>
          </a:p>
        </p:txBody>
      </p:sp>
      <p:sp>
        <p:nvSpPr>
          <p:cNvPr id="43" name="Google Shape;43;p24"/>
          <p:cNvSpPr txBox="1">
            <a:spLocks noGrp="1"/>
          </p:cNvSpPr>
          <p:nvPr>
            <p:ph type="title"/>
          </p:nvPr>
        </p:nvSpPr>
        <p:spPr>
          <a:xfrm>
            <a:off x="1371600" y="1295400"/>
            <a:ext cx="6400799" cy="6857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24"/>
          <p:cNvSpPr txBox="1">
            <a:spLocks noGrp="1"/>
          </p:cNvSpPr>
          <p:nvPr>
            <p:ph type="body" idx="3"/>
          </p:nvPr>
        </p:nvSpPr>
        <p:spPr>
          <a:xfrm>
            <a:off x="1371600" y="2362200"/>
            <a:ext cx="3125788" cy="4513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L="457200" lvl="0" indent="-22860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400"/>
              <a:buFont typeface="Garamond"/>
              <a:buNone/>
              <a:defRPr/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Garamond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Garamond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Garamond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Garamond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Garamond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Garamond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Garamond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Garamond"/>
              <a:buNone/>
              <a:defRPr/>
            </a:lvl9pPr>
          </a:lstStyle>
          <a:p>
            <a:endParaRPr/>
          </a:p>
        </p:txBody>
      </p:sp>
      <p:sp>
        <p:nvSpPr>
          <p:cNvPr id="45" name="Google Shape;45;p24"/>
          <p:cNvSpPr txBox="1">
            <a:spLocks noGrp="1"/>
          </p:cNvSpPr>
          <p:nvPr>
            <p:ph type="body" idx="4"/>
          </p:nvPr>
        </p:nvSpPr>
        <p:spPr>
          <a:xfrm>
            <a:off x="4645025" y="2359151"/>
            <a:ext cx="3127374" cy="448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L="457200" lvl="0" indent="-22860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400"/>
              <a:buFont typeface="Garamond"/>
              <a:buNone/>
              <a:defRPr/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Garamond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Garamond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Garamond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Garamond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Garamond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Garamond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Garamond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Garamond"/>
              <a:buNone/>
              <a:defRPr/>
            </a:lvl9pPr>
          </a:lstStyle>
          <a:p>
            <a:endParaRPr/>
          </a:p>
        </p:txBody>
      </p:sp>
      <p:sp>
        <p:nvSpPr>
          <p:cNvPr id="46" name="Google Shape;46;p24"/>
          <p:cNvSpPr txBox="1">
            <a:spLocks noGrp="1"/>
          </p:cNvSpPr>
          <p:nvPr>
            <p:ph type="dt" idx="10"/>
          </p:nvPr>
        </p:nvSpPr>
        <p:spPr>
          <a:xfrm>
            <a:off x="3048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24"/>
          <p:cNvSpPr txBox="1">
            <a:spLocks noGrp="1"/>
          </p:cNvSpPr>
          <p:nvPr>
            <p:ph type="ftr" idx="11"/>
          </p:nvPr>
        </p:nvSpPr>
        <p:spPr>
          <a:xfrm>
            <a:off x="2971800" y="6356350"/>
            <a:ext cx="320039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24"/>
          <p:cNvSpPr txBox="1">
            <a:spLocks noGrp="1"/>
          </p:cNvSpPr>
          <p:nvPr>
            <p:ph type="sldNum" idx="12"/>
          </p:nvPr>
        </p:nvSpPr>
        <p:spPr>
          <a:xfrm>
            <a:off x="6675120" y="6364223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25"/>
          <p:cNvSpPr txBox="1">
            <a:spLocks noGrp="1"/>
          </p:cNvSpPr>
          <p:nvPr>
            <p:ph type="title"/>
          </p:nvPr>
        </p:nvSpPr>
        <p:spPr>
          <a:xfrm>
            <a:off x="1371600" y="1295400"/>
            <a:ext cx="6400799" cy="6857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Garamond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25"/>
          <p:cNvSpPr txBox="1">
            <a:spLocks noGrp="1"/>
          </p:cNvSpPr>
          <p:nvPr>
            <p:ph type="dt" idx="10"/>
          </p:nvPr>
        </p:nvSpPr>
        <p:spPr>
          <a:xfrm>
            <a:off x="3048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25"/>
          <p:cNvSpPr txBox="1">
            <a:spLocks noGrp="1"/>
          </p:cNvSpPr>
          <p:nvPr>
            <p:ph type="ftr" idx="11"/>
          </p:nvPr>
        </p:nvSpPr>
        <p:spPr>
          <a:xfrm>
            <a:off x="2971800" y="6356350"/>
            <a:ext cx="320039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25"/>
          <p:cNvSpPr txBox="1">
            <a:spLocks noGrp="1"/>
          </p:cNvSpPr>
          <p:nvPr>
            <p:ph type="sldNum" idx="12"/>
          </p:nvPr>
        </p:nvSpPr>
        <p:spPr>
          <a:xfrm>
            <a:off x="6675120" y="6364223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54" name="Google Shape;54;p2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1618487"/>
            <a:ext cx="9144000" cy="93268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26"/>
          <p:cNvSpPr txBox="1">
            <a:spLocks noGrp="1"/>
          </p:cNvSpPr>
          <p:nvPr>
            <p:ph type="dt" idx="10"/>
          </p:nvPr>
        </p:nvSpPr>
        <p:spPr>
          <a:xfrm>
            <a:off x="3048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26"/>
          <p:cNvSpPr txBox="1">
            <a:spLocks noGrp="1"/>
          </p:cNvSpPr>
          <p:nvPr>
            <p:ph type="ftr" idx="11"/>
          </p:nvPr>
        </p:nvSpPr>
        <p:spPr>
          <a:xfrm>
            <a:off x="2971800" y="6356350"/>
            <a:ext cx="320039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lvl9pPr>
          </a:lstStyle>
          <a:p>
            <a:endParaRPr/>
          </a:p>
        </p:txBody>
      </p:sp>
      <p:sp>
        <p:nvSpPr>
          <p:cNvPr id="58" name="Google Shape;58;p26"/>
          <p:cNvSpPr txBox="1">
            <a:spLocks noGrp="1"/>
          </p:cNvSpPr>
          <p:nvPr>
            <p:ph type="sldNum" idx="12"/>
          </p:nvPr>
        </p:nvSpPr>
        <p:spPr>
          <a:xfrm>
            <a:off x="6675120" y="6364223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27"/>
          <p:cNvSpPr txBox="1">
            <a:spLocks noGrp="1"/>
          </p:cNvSpPr>
          <p:nvPr>
            <p:ph type="title"/>
          </p:nvPr>
        </p:nvSpPr>
        <p:spPr>
          <a:xfrm>
            <a:off x="4953001" y="1676400"/>
            <a:ext cx="2819398" cy="5994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1" name="Google Shape;61;p27"/>
          <p:cNvSpPr txBox="1">
            <a:spLocks noGrp="1"/>
          </p:cNvSpPr>
          <p:nvPr>
            <p:ph type="body" idx="1"/>
          </p:nvPr>
        </p:nvSpPr>
        <p:spPr>
          <a:xfrm>
            <a:off x="4953001" y="2275840"/>
            <a:ext cx="2819398" cy="2905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2860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400"/>
              <a:buFont typeface="Garamond"/>
              <a:buNone/>
              <a:defRPr/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Garamond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Garamond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Garamond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Garamond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Garamond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Garamond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Garamond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Garamond"/>
              <a:buNone/>
              <a:defRPr/>
            </a:lvl9pPr>
          </a:lstStyle>
          <a:p>
            <a:endParaRPr/>
          </a:p>
        </p:txBody>
      </p:sp>
      <p:sp>
        <p:nvSpPr>
          <p:cNvPr id="62" name="Google Shape;62;p27"/>
          <p:cNvSpPr txBox="1">
            <a:spLocks noGrp="1"/>
          </p:cNvSpPr>
          <p:nvPr>
            <p:ph type="dt" idx="10"/>
          </p:nvPr>
        </p:nvSpPr>
        <p:spPr>
          <a:xfrm>
            <a:off x="3048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27"/>
          <p:cNvSpPr txBox="1">
            <a:spLocks noGrp="1"/>
          </p:cNvSpPr>
          <p:nvPr>
            <p:ph type="ftr" idx="11"/>
          </p:nvPr>
        </p:nvSpPr>
        <p:spPr>
          <a:xfrm>
            <a:off x="2971800" y="6356350"/>
            <a:ext cx="320039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27"/>
          <p:cNvSpPr txBox="1">
            <a:spLocks noGrp="1"/>
          </p:cNvSpPr>
          <p:nvPr>
            <p:ph type="sldNum" idx="12"/>
          </p:nvPr>
        </p:nvSpPr>
        <p:spPr>
          <a:xfrm>
            <a:off x="6675120" y="6364223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65;p27"/>
          <p:cNvSpPr txBox="1">
            <a:spLocks noGrp="1"/>
          </p:cNvSpPr>
          <p:nvPr>
            <p:ph type="body" idx="2"/>
          </p:nvPr>
        </p:nvSpPr>
        <p:spPr>
          <a:xfrm>
            <a:off x="1371600" y="1676400"/>
            <a:ext cx="3276600" cy="350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algn="l">
              <a:lnSpc>
                <a:spcPct val="15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Garamond"/>
              <a:buChar char="❖"/>
              <a:defRPr/>
            </a:lvl1pPr>
            <a:lvl2pPr marL="914400" lvl="1" indent="-3175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Garamond"/>
              <a:buChar char="•"/>
              <a:defRPr/>
            </a:lvl2pPr>
            <a:lvl3pPr marL="1371600" lvl="2" indent="-3175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Garamond"/>
              <a:buChar char="•"/>
              <a:defRPr/>
            </a:lvl3pPr>
            <a:lvl4pPr marL="1828800" lvl="3" indent="-3175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Garamond"/>
              <a:buChar char="•"/>
              <a:defRPr/>
            </a:lvl4pPr>
            <a:lvl5pPr marL="2286000" lvl="4" indent="-3175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Garamond"/>
              <a:buChar char="•"/>
              <a:defRPr/>
            </a:lvl5pPr>
            <a:lvl6pPr marL="2743200" lvl="5" indent="-3175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Garamond"/>
              <a:buChar char="•"/>
              <a:defRPr/>
            </a:lvl6pPr>
            <a:lvl7pPr marL="3200400" lvl="6" indent="-3175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Garamond"/>
              <a:buChar char="•"/>
              <a:defRPr/>
            </a:lvl7pPr>
            <a:lvl8pPr marL="3657600" lvl="7" indent="-3175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Garamond"/>
              <a:buChar char="•"/>
              <a:defRPr/>
            </a:lvl8pPr>
            <a:lvl9pPr marL="4114800" lvl="8" indent="-3175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Garamond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28"/>
          <p:cNvSpPr/>
          <p:nvPr/>
        </p:nvSpPr>
        <p:spPr>
          <a:xfrm>
            <a:off x="1463040" y="1847088"/>
            <a:ext cx="3090671" cy="3090671"/>
          </a:xfrm>
          <a:prstGeom prst="plaque">
            <a:avLst>
              <a:gd name="adj" fmla="val 8438"/>
            </a:avLst>
          </a:prstGeom>
          <a:noFill/>
          <a:ln w="9525" cap="flat" cmpd="sng">
            <a:solidFill>
              <a:schemeClr val="dk2">
                <a:alpha val="16470"/>
              </a:schemeClr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68" name="Google Shape;68;p28"/>
          <p:cNvSpPr txBox="1">
            <a:spLocks noGrp="1"/>
          </p:cNvSpPr>
          <p:nvPr>
            <p:ph type="title"/>
          </p:nvPr>
        </p:nvSpPr>
        <p:spPr>
          <a:xfrm>
            <a:off x="4953000" y="1676400"/>
            <a:ext cx="2819400" cy="5994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9" name="Google Shape;69;p28"/>
          <p:cNvSpPr>
            <a:spLocks noGrp="1"/>
          </p:cNvSpPr>
          <p:nvPr>
            <p:ph type="pic" idx="2"/>
          </p:nvPr>
        </p:nvSpPr>
        <p:spPr>
          <a:xfrm>
            <a:off x="1524000" y="1905000"/>
            <a:ext cx="2971799" cy="2971799"/>
          </a:xfrm>
          <a:prstGeom prst="plaque">
            <a:avLst>
              <a:gd name="adj" fmla="val 8341"/>
            </a:avLst>
          </a:prstGeom>
          <a:solidFill>
            <a:srgbClr val="F2F2F2">
              <a:alpha val="345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Garamond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Garamond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Garamond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Garamond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Garamond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Garamond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Garamond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Garamond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Garamond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0" name="Google Shape;70;p28"/>
          <p:cNvSpPr txBox="1">
            <a:spLocks noGrp="1"/>
          </p:cNvSpPr>
          <p:nvPr>
            <p:ph type="body" idx="1"/>
          </p:nvPr>
        </p:nvSpPr>
        <p:spPr>
          <a:xfrm>
            <a:off x="4953000" y="2276856"/>
            <a:ext cx="2819400" cy="28752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2860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400"/>
              <a:buFont typeface="Garamond"/>
              <a:buNone/>
              <a:defRPr/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Garamond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Garamond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Garamond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Garamond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Garamond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Garamond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Garamond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Garamond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28"/>
          <p:cNvSpPr txBox="1">
            <a:spLocks noGrp="1"/>
          </p:cNvSpPr>
          <p:nvPr>
            <p:ph type="dt" idx="10"/>
          </p:nvPr>
        </p:nvSpPr>
        <p:spPr>
          <a:xfrm>
            <a:off x="3048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28"/>
          <p:cNvSpPr txBox="1">
            <a:spLocks noGrp="1"/>
          </p:cNvSpPr>
          <p:nvPr>
            <p:ph type="ftr" idx="11"/>
          </p:nvPr>
        </p:nvSpPr>
        <p:spPr>
          <a:xfrm>
            <a:off x="2971800" y="6356350"/>
            <a:ext cx="320039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28"/>
          <p:cNvSpPr txBox="1">
            <a:spLocks noGrp="1"/>
          </p:cNvSpPr>
          <p:nvPr>
            <p:ph type="sldNum" idx="12"/>
          </p:nvPr>
        </p:nvSpPr>
        <p:spPr>
          <a:xfrm>
            <a:off x="6675120" y="6364223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29"/>
          <p:cNvSpPr txBox="1">
            <a:spLocks noGrp="1"/>
          </p:cNvSpPr>
          <p:nvPr>
            <p:ph type="title"/>
          </p:nvPr>
        </p:nvSpPr>
        <p:spPr>
          <a:xfrm>
            <a:off x="1371600" y="1295400"/>
            <a:ext cx="6400799" cy="6857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Garamond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29"/>
          <p:cNvSpPr txBox="1">
            <a:spLocks noGrp="1"/>
          </p:cNvSpPr>
          <p:nvPr>
            <p:ph type="body" idx="1"/>
          </p:nvPr>
        </p:nvSpPr>
        <p:spPr>
          <a:xfrm rot="5400000">
            <a:off x="2857499" y="571500"/>
            <a:ext cx="3429001" cy="64007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algn="l">
              <a:lnSpc>
                <a:spcPct val="15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Garamond"/>
              <a:buChar char="❖"/>
              <a:defRPr/>
            </a:lvl1pPr>
            <a:lvl2pPr marL="914400" lvl="1" indent="-3175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Garamond"/>
              <a:buChar char="•"/>
              <a:defRPr/>
            </a:lvl2pPr>
            <a:lvl3pPr marL="1371600" lvl="2" indent="-3175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Garamond"/>
              <a:buChar char="•"/>
              <a:defRPr/>
            </a:lvl3pPr>
            <a:lvl4pPr marL="1828800" lvl="3" indent="-3175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Garamond"/>
              <a:buChar char="•"/>
              <a:defRPr/>
            </a:lvl4pPr>
            <a:lvl5pPr marL="2286000" lvl="4" indent="-3175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Garamond"/>
              <a:buChar char="•"/>
              <a:defRPr/>
            </a:lvl5pPr>
            <a:lvl6pPr marL="2743200" lvl="5" indent="-3175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Garamond"/>
              <a:buChar char="•"/>
              <a:defRPr/>
            </a:lvl6pPr>
            <a:lvl7pPr marL="3200400" lvl="6" indent="-3175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Garamond"/>
              <a:buChar char="•"/>
              <a:defRPr/>
            </a:lvl7pPr>
            <a:lvl8pPr marL="3657600" lvl="7" indent="-3175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Garamond"/>
              <a:buChar char="•"/>
              <a:defRPr/>
            </a:lvl8pPr>
            <a:lvl9pPr marL="4114800" lvl="8" indent="-3175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Garamond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29"/>
          <p:cNvSpPr txBox="1">
            <a:spLocks noGrp="1"/>
          </p:cNvSpPr>
          <p:nvPr>
            <p:ph type="dt" idx="10"/>
          </p:nvPr>
        </p:nvSpPr>
        <p:spPr>
          <a:xfrm>
            <a:off x="3048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29"/>
          <p:cNvSpPr txBox="1">
            <a:spLocks noGrp="1"/>
          </p:cNvSpPr>
          <p:nvPr>
            <p:ph type="ftr" idx="11"/>
          </p:nvPr>
        </p:nvSpPr>
        <p:spPr>
          <a:xfrm>
            <a:off x="2971800" y="6356350"/>
            <a:ext cx="320039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29"/>
          <p:cNvSpPr txBox="1">
            <a:spLocks noGrp="1"/>
          </p:cNvSpPr>
          <p:nvPr>
            <p:ph type="sldNum" idx="12"/>
          </p:nvPr>
        </p:nvSpPr>
        <p:spPr>
          <a:xfrm>
            <a:off x="6675120" y="6364223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theme" Target="../theme/theme1.xml"/><Relationship Id="rId1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1.xml"/><Relationship Id="rId12" Type="http://schemas.openxmlformats.org/officeDocument/2006/relationships/theme" Target="../theme/theme2.xml"/><Relationship Id="rId1" Type="http://schemas.openxmlformats.org/officeDocument/2006/relationships/slideLayout" Target="../slideLayouts/slideLayout11.xml"/><Relationship Id="rId2" Type="http://schemas.openxmlformats.org/officeDocument/2006/relationships/slideLayout" Target="../slideLayouts/slideLayout12.xml"/><Relationship Id="rId3" Type="http://schemas.openxmlformats.org/officeDocument/2006/relationships/slideLayout" Target="../slideLayouts/slideLayout13.xml"/><Relationship Id="rId4" Type="http://schemas.openxmlformats.org/officeDocument/2006/relationships/slideLayout" Target="../slideLayouts/slideLayout14.xml"/><Relationship Id="rId5" Type="http://schemas.openxmlformats.org/officeDocument/2006/relationships/slideLayout" Target="../slideLayouts/slideLayout15.xml"/><Relationship Id="rId6" Type="http://schemas.openxmlformats.org/officeDocument/2006/relationships/slideLayout" Target="../slideLayouts/slideLayout16.xml"/><Relationship Id="rId7" Type="http://schemas.openxmlformats.org/officeDocument/2006/relationships/slideLayout" Target="../slideLayouts/slideLayout17.xml"/><Relationship Id="rId8" Type="http://schemas.openxmlformats.org/officeDocument/2006/relationships/slideLayout" Target="../slideLayouts/slideLayout18.xml"/><Relationship Id="rId9" Type="http://schemas.openxmlformats.org/officeDocument/2006/relationships/slideLayout" Target="../slideLayouts/slideLayout19.xml"/><Relationship Id="rId10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oogle Shape;10;p18"/>
          <p:cNvPicPr preferRelativeResize="0"/>
          <p:nvPr/>
        </p:nvPicPr>
        <p:blipFill rotWithShape="1">
          <a:blip r:embed="rId12">
            <a:alphaModFix/>
          </a:blip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Google Shape;11;p18"/>
          <p:cNvSpPr txBox="1">
            <a:spLocks noGrp="1"/>
          </p:cNvSpPr>
          <p:nvPr>
            <p:ph type="title"/>
          </p:nvPr>
        </p:nvSpPr>
        <p:spPr>
          <a:xfrm>
            <a:off x="1371600" y="1295400"/>
            <a:ext cx="6400799" cy="6857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Garamond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2" name="Google Shape;12;p18"/>
          <p:cNvSpPr txBox="1">
            <a:spLocks noGrp="1"/>
          </p:cNvSpPr>
          <p:nvPr>
            <p:ph type="body" idx="1"/>
          </p:nvPr>
        </p:nvSpPr>
        <p:spPr>
          <a:xfrm>
            <a:off x="1371600" y="2057400"/>
            <a:ext cx="6400799" cy="34290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317500" algn="l" rtl="0">
              <a:lnSpc>
                <a:spcPct val="15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Garamond"/>
              <a:buChar char="❖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Garamond"/>
              <a:buChar char="•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Garamond"/>
              <a:buChar char="•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Garamond"/>
              <a:buChar char="•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Garamond"/>
              <a:buChar char="•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Garamond"/>
              <a:buChar char="•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Garamond"/>
              <a:buChar char="•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Garamond"/>
              <a:buChar char="•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Garamond"/>
              <a:buChar char="•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3" name="Google Shape;13;p18"/>
          <p:cNvSpPr txBox="1">
            <a:spLocks noGrp="1"/>
          </p:cNvSpPr>
          <p:nvPr>
            <p:ph type="dt" idx="10"/>
          </p:nvPr>
        </p:nvSpPr>
        <p:spPr>
          <a:xfrm>
            <a:off x="3048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4" name="Google Shape;14;p18"/>
          <p:cNvSpPr txBox="1">
            <a:spLocks noGrp="1"/>
          </p:cNvSpPr>
          <p:nvPr>
            <p:ph type="ftr" idx="11"/>
          </p:nvPr>
        </p:nvSpPr>
        <p:spPr>
          <a:xfrm>
            <a:off x="2971800" y="6356350"/>
            <a:ext cx="320039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5" name="Google Shape;15;p18"/>
          <p:cNvSpPr txBox="1">
            <a:spLocks noGrp="1"/>
          </p:cNvSpPr>
          <p:nvPr>
            <p:ph type="sldNum" idx="12"/>
          </p:nvPr>
        </p:nvSpPr>
        <p:spPr>
          <a:xfrm>
            <a:off x="6675120" y="6364223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20"/>
          <p:cNvSpPr/>
          <p:nvPr/>
        </p:nvSpPr>
        <p:spPr>
          <a:xfrm>
            <a:off x="0" y="100584"/>
            <a:ext cx="9144000" cy="1453895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88" name="Google Shape;88;p20"/>
          <p:cNvSpPr/>
          <p:nvPr/>
        </p:nvSpPr>
        <p:spPr>
          <a:xfrm>
            <a:off x="0" y="167641"/>
            <a:ext cx="9144000" cy="115431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89" name="Google Shape;89;p20"/>
          <p:cNvSpPr txBox="1">
            <a:spLocks noGrp="1"/>
          </p:cNvSpPr>
          <p:nvPr>
            <p:ph type="title"/>
          </p:nvPr>
        </p:nvSpPr>
        <p:spPr>
          <a:xfrm>
            <a:off x="457200" y="182880"/>
            <a:ext cx="8229600" cy="11116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Bodoni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90" name="Google Shape;90;p20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3175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Source Sans Pro"/>
              <a:buChar char="❧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Source Sans Pro"/>
              <a:buChar char="o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Source Sans Pro"/>
              <a:buChar char="•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accent4"/>
              </a:buClr>
              <a:buSzPts val="1400"/>
              <a:buFont typeface="Source Sans Pro"/>
              <a:buChar char="•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accent5"/>
              </a:buClr>
              <a:buSzPts val="1400"/>
              <a:buFont typeface="Source Sans Pro"/>
              <a:buChar char="•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Source Sans Pro"/>
              <a:buChar char="•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Source Sans Pro"/>
              <a:buChar char="•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accent4"/>
              </a:buClr>
              <a:buSzPts val="1400"/>
              <a:buFont typeface="Source Sans Pro"/>
              <a:buChar char="•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accent5"/>
              </a:buClr>
              <a:buSzPts val="1400"/>
              <a:buFont typeface="Source Sans Pro"/>
              <a:buChar char="•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91" name="Google Shape;91;p20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92" name="Google Shape;92;p20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93" name="Google Shape;93;p20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94;p20"/>
          <p:cNvSpPr/>
          <p:nvPr/>
        </p:nvSpPr>
        <p:spPr>
          <a:xfrm>
            <a:off x="0" y="1368551"/>
            <a:ext cx="9144000" cy="1493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60" r:id="rId1"/>
    <p:sldLayoutId id="2147483661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8.xml"/><Relationship Id="rId3" Type="http://schemas.openxmlformats.org/officeDocument/2006/relationships/hyperlink" Target="http://www.p12.nysed.gov/assessment/ei/eigen.html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openxmlformats.org/officeDocument/2006/relationships/image" Target="../media/image7.png"/><Relationship Id="rId5" Type="http://schemas.openxmlformats.org/officeDocument/2006/relationships/image" Target="../media/image8.png"/><Relationship Id="rId6" Type="http://schemas.openxmlformats.org/officeDocument/2006/relationships/image" Target="../media/image9.png"/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p1"/>
          <p:cNvSpPr txBox="1">
            <a:spLocks noGrp="1"/>
          </p:cNvSpPr>
          <p:nvPr>
            <p:ph type="ctrTitle"/>
          </p:nvPr>
        </p:nvSpPr>
        <p:spPr>
          <a:xfrm>
            <a:off x="1295400" y="1066800"/>
            <a:ext cx="6400799" cy="236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35951"/>
              </a:buClr>
              <a:buSzPts val="1975"/>
              <a:buFont typeface="Garamond"/>
              <a:buNone/>
            </a:pPr>
            <a:r>
              <a:rPr lang="en-US" sz="7900" b="0" i="0" u="none" strike="noStrike" cap="none">
                <a:solidFill>
                  <a:srgbClr val="635951"/>
                </a:solidFill>
                <a:latin typeface="Garamond"/>
                <a:ea typeface="Garamond"/>
                <a:cs typeface="Garamond"/>
                <a:sym typeface="Garamond"/>
              </a:rPr>
              <a:t/>
            </a:r>
            <a:br>
              <a:rPr lang="en-US" sz="7900" b="0" i="0" u="none" strike="noStrike" cap="none">
                <a:solidFill>
                  <a:srgbClr val="635951"/>
                </a:solidFill>
                <a:latin typeface="Garamond"/>
                <a:ea typeface="Garamond"/>
                <a:cs typeface="Garamond"/>
                <a:sym typeface="Garamond"/>
              </a:rPr>
            </a:br>
            <a:r>
              <a:rPr lang="en-US" sz="7900" b="0" i="0" u="none" strike="noStrike" cap="none">
                <a:solidFill>
                  <a:srgbClr val="635951"/>
                </a:solidFill>
                <a:latin typeface="Garamond"/>
                <a:ea typeface="Garamond"/>
                <a:cs typeface="Garamond"/>
                <a:sym typeface="Garamond"/>
              </a:rPr>
              <a:t>THIRD GRADE</a:t>
            </a:r>
            <a:endParaRPr/>
          </a:p>
        </p:txBody>
      </p:sp>
      <p:sp>
        <p:nvSpPr>
          <p:cNvPr id="188" name="Google Shape;188;p1"/>
          <p:cNvSpPr txBox="1">
            <a:spLocks noGrp="1"/>
          </p:cNvSpPr>
          <p:nvPr>
            <p:ph type="subTitle" idx="1"/>
          </p:nvPr>
        </p:nvSpPr>
        <p:spPr>
          <a:xfrm>
            <a:off x="1371600" y="3429000"/>
            <a:ext cx="6400799" cy="7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500"/>
              <a:buFont typeface="Garamond"/>
              <a:buNone/>
            </a:pPr>
            <a:r>
              <a:rPr lang="en-US" sz="2000" b="0" i="1" u="none" strike="noStrike" cap="none">
                <a:solidFill>
                  <a:srgbClr val="595959"/>
                </a:solidFill>
                <a:latin typeface="Garamond"/>
                <a:ea typeface="Garamond"/>
                <a:cs typeface="Garamond"/>
                <a:sym typeface="Garamond"/>
              </a:rPr>
              <a:t>By: </a:t>
            </a:r>
            <a:r>
              <a:rPr lang="en-US" sz="2000" b="0" u="none" strike="noStrike" cap="none">
                <a:solidFill>
                  <a:srgbClr val="595959"/>
                </a:solidFill>
                <a:latin typeface="Garamond"/>
                <a:ea typeface="Garamond"/>
                <a:cs typeface="Garamond"/>
                <a:sym typeface="Garamond"/>
              </a:rPr>
              <a:t>Third Grade Teachers</a:t>
            </a:r>
            <a:endParaRPr sz="2000" b="0" u="none" strike="noStrike" cap="none">
              <a:solidFill>
                <a:srgbClr val="595959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189" name="Google Shape;189;p1"/>
          <p:cNvSpPr txBox="1"/>
          <p:nvPr/>
        </p:nvSpPr>
        <p:spPr>
          <a:xfrm>
            <a:off x="1264075" y="4126425"/>
            <a:ext cx="6508199" cy="14528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2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Welcome </a:t>
            </a:r>
            <a:r>
              <a:rPr lang="en-US" sz="2400" dirty="0" smtClean="0"/>
              <a:t>Families</a:t>
            </a:r>
            <a:r>
              <a:rPr lang="en-US" sz="2400" b="0" i="0" u="none" strike="noStrike" cap="none" dirty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en-US" sz="2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please find your child’s desk and enjoy reading a personal letter from them. To encourage them as writers, please write them a response note. </a:t>
            </a:r>
            <a:endParaRPr dirty="0"/>
          </a:p>
        </p:txBody>
      </p:sp>
    </p:spTree>
  </p:cSld>
  <p:clrMapOvr>
    <a:masterClrMapping/>
  </p:clrMapOvr>
  <p:transition xmlns:p14="http://schemas.microsoft.com/office/powerpoint/2010/main" spd="slow"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Google Shape;254;p9"/>
          <p:cNvSpPr txBox="1">
            <a:spLocks noGrp="1"/>
          </p:cNvSpPr>
          <p:nvPr>
            <p:ph type="title"/>
          </p:nvPr>
        </p:nvSpPr>
        <p:spPr>
          <a:xfrm>
            <a:off x="457200" y="182880"/>
            <a:ext cx="8229600" cy="11116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Amarante"/>
              <a:buNone/>
            </a:pPr>
            <a:r>
              <a:rPr lang="en-US" sz="4800" b="0" i="0" u="none" strike="noStrike" cap="none">
                <a:solidFill>
                  <a:srgbClr val="FFFFFF"/>
                </a:solidFill>
                <a:latin typeface="Amarante"/>
                <a:ea typeface="Amarante"/>
                <a:cs typeface="Amarante"/>
                <a:sym typeface="Amarante"/>
              </a:rPr>
              <a:t>Writing Curriculum</a:t>
            </a:r>
            <a:endParaRPr/>
          </a:p>
        </p:txBody>
      </p:sp>
      <p:sp>
        <p:nvSpPr>
          <p:cNvPr id="255" name="Google Shape;255;p9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Arial"/>
              <a:buChar char="❧"/>
            </a:pPr>
            <a:r>
              <a:rPr lang="en-US" sz="2400" b="0" i="0" u="sng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Types of Writing</a:t>
            </a:r>
            <a:r>
              <a:rPr lang="en-US" sz="2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: Narrative, Information, Opinion, Baby Literary Essay and Fairytales</a:t>
            </a:r>
            <a:endParaRPr sz="2400" b="0" i="0" u="none" strike="noStrike" cap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Arial"/>
              <a:buChar char="❧"/>
            </a:pPr>
            <a:r>
              <a:rPr lang="en-US" sz="2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Writing Expectations: Writing at least a full notebook page each day to build stamina </a:t>
            </a:r>
            <a:endParaRPr sz="2400" b="0" i="0" u="none" strike="noStrike" cap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Arial"/>
              <a:buChar char="❧"/>
            </a:pPr>
            <a:r>
              <a:rPr lang="en-US" sz="2400">
                <a:solidFill>
                  <a:schemeClr val="dk2"/>
                </a:solidFill>
              </a:rPr>
              <a:t>Writing HW - 2-3 times a week, same length as class writing</a:t>
            </a:r>
            <a:endParaRPr/>
          </a:p>
          <a:p>
            <a:pPr marL="342900" marR="0" lvl="0" indent="-3429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Arial"/>
              <a:buChar char="❧"/>
            </a:pPr>
            <a:r>
              <a:rPr lang="en-US" sz="2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Self-Assessments using </a:t>
            </a:r>
            <a:r>
              <a:rPr lang="en-US" sz="2400">
                <a:solidFill>
                  <a:schemeClr val="dk2"/>
                </a:solidFill>
              </a:rPr>
              <a:t>s</a:t>
            </a:r>
            <a:r>
              <a:rPr lang="en-US" sz="2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tudent </a:t>
            </a:r>
            <a:r>
              <a:rPr lang="en-US" sz="2400">
                <a:solidFill>
                  <a:schemeClr val="dk2"/>
                </a:solidFill>
              </a:rPr>
              <a:t>c</a:t>
            </a:r>
            <a:r>
              <a:rPr lang="en-US" sz="2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hecklist </a:t>
            </a:r>
            <a:endParaRPr/>
          </a:p>
          <a:p>
            <a:pPr marL="342900" marR="0" lvl="0" indent="-3429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Arial"/>
              <a:buChar char="❧"/>
            </a:pPr>
            <a:r>
              <a:rPr lang="en-US" sz="2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Writing Partnerships and Peer Editors </a:t>
            </a:r>
            <a:endParaRPr/>
          </a:p>
          <a:p>
            <a:pPr marL="342900" marR="0" lvl="0" indent="-2286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Source Sans Pro"/>
              <a:buNone/>
            </a:pPr>
            <a:endParaRPr sz="2400" b="0" i="0" u="none" strike="noStrike" cap="none">
              <a:solidFill>
                <a:schemeClr val="dk2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</p:spTree>
  </p:cSld>
  <p:clrMapOvr>
    <a:masterClrMapping/>
  </p:clrMapOvr>
  <p:transition xmlns:p14="http://schemas.microsoft.com/office/powerpoint/2010/main" spd="slow">
    <p:cut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Google Shape;260;p10"/>
          <p:cNvSpPr txBox="1">
            <a:spLocks noGrp="1"/>
          </p:cNvSpPr>
          <p:nvPr>
            <p:ph type="title"/>
          </p:nvPr>
        </p:nvSpPr>
        <p:spPr>
          <a:xfrm>
            <a:off x="457200" y="182880"/>
            <a:ext cx="8229600" cy="11116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Amarante"/>
              <a:buNone/>
            </a:pPr>
            <a:r>
              <a:rPr lang="en-US" sz="4800" b="0" i="0" u="none" strike="noStrike" cap="none">
                <a:solidFill>
                  <a:srgbClr val="FFFFFF"/>
                </a:solidFill>
                <a:latin typeface="Amarante"/>
                <a:ea typeface="Amarante"/>
                <a:cs typeface="Amarante"/>
                <a:sym typeface="Amarante"/>
              </a:rPr>
              <a:t>Mathematics:</a:t>
            </a:r>
            <a:endParaRPr/>
          </a:p>
        </p:txBody>
      </p:sp>
      <p:sp>
        <p:nvSpPr>
          <p:cNvPr id="261" name="Google Shape;261;p10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365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200"/>
              <a:buFont typeface="Arial"/>
              <a:buChar char="❧"/>
            </a:pPr>
            <a:r>
              <a:rPr lang="en-US" sz="2200" dirty="0">
                <a:solidFill>
                  <a:schemeClr val="dk2"/>
                </a:solidFill>
              </a:rPr>
              <a:t>Math </a:t>
            </a:r>
            <a:r>
              <a:rPr lang="en-US" sz="2200" dirty="0" smtClean="0">
                <a:solidFill>
                  <a:schemeClr val="dk2"/>
                </a:solidFill>
              </a:rPr>
              <a:t>Units </a:t>
            </a:r>
            <a:r>
              <a:rPr lang="en-US" sz="2200" dirty="0">
                <a:solidFill>
                  <a:schemeClr val="dk2"/>
                </a:solidFill>
              </a:rPr>
              <a:t>aligned with </a:t>
            </a:r>
            <a:r>
              <a:rPr lang="en-US" sz="2200" dirty="0" smtClean="0">
                <a:solidFill>
                  <a:schemeClr val="dk2"/>
                </a:solidFill>
              </a:rPr>
              <a:t>Next Generation </a:t>
            </a:r>
            <a:r>
              <a:rPr lang="en-US" sz="2200" dirty="0">
                <a:solidFill>
                  <a:schemeClr val="dk2"/>
                </a:solidFill>
              </a:rPr>
              <a:t>Standards</a:t>
            </a:r>
            <a:endParaRPr dirty="0"/>
          </a:p>
          <a:p>
            <a:pPr marL="342900" marR="0" lvl="0" indent="-3365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200"/>
              <a:buFont typeface="Arial"/>
              <a:buChar char="❧"/>
            </a:pPr>
            <a:r>
              <a:rPr lang="en-US" sz="2200" dirty="0">
                <a:solidFill>
                  <a:schemeClr val="dk2"/>
                </a:solidFill>
              </a:rPr>
              <a:t>Number talk</a:t>
            </a:r>
            <a:endParaRPr dirty="0"/>
          </a:p>
          <a:p>
            <a:pPr marL="342900" marR="0" lvl="0" indent="-3365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200"/>
              <a:buFont typeface="Arial"/>
              <a:buChar char="❧"/>
            </a:pPr>
            <a:r>
              <a:rPr lang="en-US" sz="2200" dirty="0">
                <a:solidFill>
                  <a:schemeClr val="dk2"/>
                </a:solidFill>
              </a:rPr>
              <a:t>Screeners</a:t>
            </a:r>
            <a:endParaRPr dirty="0"/>
          </a:p>
          <a:p>
            <a:pPr marL="342900" marR="0" lvl="0" indent="-3365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200"/>
              <a:buFont typeface="Arial"/>
              <a:buChar char="❧"/>
            </a:pPr>
            <a:r>
              <a:rPr lang="en-US" sz="2200" dirty="0">
                <a:solidFill>
                  <a:schemeClr val="dk2"/>
                </a:solidFill>
              </a:rPr>
              <a:t>Math Rotations</a:t>
            </a:r>
            <a:endParaRPr dirty="0"/>
          </a:p>
          <a:p>
            <a:pPr marL="342900" marR="0" lvl="0" indent="-3365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200"/>
              <a:buFont typeface="Arial"/>
              <a:buChar char="❧"/>
            </a:pPr>
            <a:r>
              <a:rPr lang="en-US" sz="2200" dirty="0">
                <a:solidFill>
                  <a:schemeClr val="dk2"/>
                </a:solidFill>
              </a:rPr>
              <a:t>Telling Time</a:t>
            </a:r>
            <a:endParaRPr dirty="0"/>
          </a:p>
          <a:p>
            <a:pPr marL="342900" marR="0" lvl="0" indent="-3365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200"/>
              <a:buFont typeface="Arial"/>
              <a:buChar char="❧"/>
            </a:pPr>
            <a:r>
              <a:rPr lang="en-US" sz="2200" dirty="0">
                <a:solidFill>
                  <a:schemeClr val="dk2"/>
                </a:solidFill>
              </a:rPr>
              <a:t>Math Homework Notebook</a:t>
            </a:r>
            <a:endParaRPr sz="2200" dirty="0">
              <a:solidFill>
                <a:schemeClr val="dk2"/>
              </a:solidFill>
            </a:endParaRPr>
          </a:p>
          <a:p>
            <a:pPr marL="342900" marR="0" lvl="0" indent="-3365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200"/>
              <a:buFont typeface="Arial"/>
              <a:buChar char="❧"/>
            </a:pPr>
            <a:r>
              <a:rPr lang="en-US" sz="2200" dirty="0">
                <a:solidFill>
                  <a:schemeClr val="dk2"/>
                </a:solidFill>
              </a:rPr>
              <a:t>Math Journal Tasks / Role of Math Notebook</a:t>
            </a:r>
            <a:endParaRPr dirty="0"/>
          </a:p>
          <a:p>
            <a:pPr marL="342900" marR="0" lvl="0" indent="-342900" algn="l" rtl="0">
              <a:lnSpc>
                <a:spcPct val="100000"/>
              </a:lnSpc>
              <a:spcBef>
                <a:spcPts val="720"/>
              </a:spcBef>
              <a:spcAft>
                <a:spcPts val="0"/>
              </a:spcAft>
              <a:buClr>
                <a:schemeClr val="accent1"/>
              </a:buClr>
              <a:buSzPts val="2200"/>
              <a:buFont typeface="Arial"/>
              <a:buChar char="❧"/>
            </a:pPr>
            <a:r>
              <a:rPr lang="en-US" sz="2200" u="sng" dirty="0" smtClean="0">
                <a:solidFill>
                  <a:schemeClr val="dk2"/>
                </a:solidFill>
              </a:rPr>
              <a:t>Unit </a:t>
            </a:r>
            <a:r>
              <a:rPr lang="en-US" sz="2200" u="sng" dirty="0">
                <a:solidFill>
                  <a:schemeClr val="dk2"/>
                </a:solidFill>
              </a:rPr>
              <a:t>Topics</a:t>
            </a:r>
            <a:r>
              <a:rPr lang="en-US" sz="2200" b="0" i="0" u="none" strike="noStrike" cap="none" dirty="0">
                <a:solidFill>
                  <a:schemeClr val="dk2"/>
                </a:solidFill>
              </a:rPr>
              <a:t>:</a:t>
            </a:r>
            <a:r>
              <a:rPr lang="en-US" sz="2200" b="0" i="1" u="none" strike="noStrike" cap="none" dirty="0">
                <a:solidFill>
                  <a:schemeClr val="dk2"/>
                </a:solidFill>
              </a:rPr>
              <a:t> Addition &amp; Subtraction, Multiplication &amp; Division; Place Value &amp; Problem-Solving with Mass, Time, and Capacity; Fractions; Area; Collecting and Displaying Data; Geometry: Quadrilaterals</a:t>
            </a:r>
            <a:endParaRPr dirty="0"/>
          </a:p>
          <a:p>
            <a:pPr marL="342900" marR="0" lvl="0" indent="-336550" algn="l" rtl="0">
              <a:lnSpc>
                <a:spcPct val="100000"/>
              </a:lnSpc>
              <a:spcBef>
                <a:spcPts val="720"/>
              </a:spcBef>
              <a:spcAft>
                <a:spcPts val="0"/>
              </a:spcAft>
              <a:buClr>
                <a:schemeClr val="accent1"/>
              </a:buClr>
              <a:buSzPts val="2200"/>
              <a:buFont typeface="Arial"/>
              <a:buChar char="❧"/>
            </a:pPr>
            <a:r>
              <a:rPr lang="en-US" sz="2200" dirty="0">
                <a:solidFill>
                  <a:schemeClr val="dk2"/>
                </a:solidFill>
              </a:rPr>
              <a:t>Math Projects - real world application of concepts/skills learned during math workshop</a:t>
            </a:r>
            <a:endParaRPr dirty="0"/>
          </a:p>
          <a:p>
            <a:pPr marL="342900" marR="0" lvl="0" indent="-3429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Source Sans Pro"/>
              <a:buNone/>
            </a:pPr>
            <a:endParaRPr sz="2400" b="0" i="0" u="none" strike="noStrike" cap="none" dirty="0">
              <a:solidFill>
                <a:schemeClr val="dk2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Google Shape;266;p11"/>
          <p:cNvSpPr txBox="1">
            <a:spLocks noGrp="1"/>
          </p:cNvSpPr>
          <p:nvPr>
            <p:ph type="title"/>
          </p:nvPr>
        </p:nvSpPr>
        <p:spPr>
          <a:xfrm>
            <a:off x="457200" y="182880"/>
            <a:ext cx="8229600" cy="11116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400"/>
              <a:buFont typeface="Bodoni"/>
              <a:buNone/>
            </a:pPr>
            <a:r>
              <a:rPr lang="en-US" sz="4400" b="1"/>
              <a:t>Math Rotations</a:t>
            </a:r>
            <a:endParaRPr sz="4400" b="1"/>
          </a:p>
        </p:txBody>
      </p:sp>
      <p:sp>
        <p:nvSpPr>
          <p:cNvPr id="267" name="Google Shape;267;p11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143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 </a:t>
            </a:r>
            <a:endParaRPr/>
          </a:p>
        </p:txBody>
      </p:sp>
      <p:graphicFrame>
        <p:nvGraphicFramePr>
          <p:cNvPr id="268" name="Google Shape;268;p11"/>
          <p:cNvGraphicFramePr/>
          <p:nvPr/>
        </p:nvGraphicFramePr>
        <p:xfrm>
          <a:off x="457200" y="1828800"/>
          <a:ext cx="8153400" cy="4419600"/>
        </p:xfrm>
        <a:graphic>
          <a:graphicData uri="http://schemas.openxmlformats.org/drawingml/2006/table">
            <a:tbl>
              <a:tblPr firstRow="1" bandRow="1">
                <a:noFill/>
                <a:tableStyleId>{DB6F5F7C-38A2-4781-A2E7-CDA54A02DA97}</a:tableStyleId>
              </a:tblPr>
              <a:tblGrid>
                <a:gridCol w="2717800"/>
                <a:gridCol w="2717800"/>
                <a:gridCol w="2717800"/>
              </a:tblGrid>
              <a:tr h="11607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3200"/>
                        <a:buFont typeface="Arial"/>
                        <a:buNone/>
                      </a:pPr>
                      <a:r>
                        <a:rPr lang="en-US" sz="3200" u="none" strike="noStrike" cap="none"/>
                        <a:t>Red</a:t>
                      </a:r>
                      <a:endParaRPr sz="3200" u="none" strike="noStrike" cap="none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3200"/>
                        <a:buFont typeface="Arial"/>
                        <a:buNone/>
                      </a:pPr>
                      <a:r>
                        <a:rPr lang="en-US" sz="3200" u="none" strike="noStrike" cap="none"/>
                        <a:t>Green</a:t>
                      </a:r>
                      <a:endParaRPr sz="3200" u="none" strike="noStrike" cap="none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3200"/>
                        <a:buFont typeface="Arial"/>
                        <a:buNone/>
                      </a:pPr>
                      <a:r>
                        <a:rPr lang="en-US" sz="3200" u="none" strike="noStrike" cap="none"/>
                        <a:t>Blue</a:t>
                      </a:r>
                      <a:endParaRPr sz="3200" u="none" strike="noStrike" cap="none"/>
                    </a:p>
                  </a:txBody>
                  <a:tcPr marL="91450" marR="91450" marT="45725" marB="45725"/>
                </a:tc>
              </a:tr>
              <a:tr h="10863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3200"/>
                        <a:buFont typeface="Arial"/>
                        <a:buNone/>
                      </a:pPr>
                      <a:r>
                        <a:rPr lang="en-US" sz="3200" u="none" strike="noStrike" cap="none"/>
                        <a:t>Mini Lesson</a:t>
                      </a:r>
                      <a:endParaRPr sz="3200" u="none" strike="noStrike" cap="none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3200"/>
                        <a:buFont typeface="Arial"/>
                        <a:buNone/>
                      </a:pPr>
                      <a:r>
                        <a:rPr lang="en-US" sz="3200" u="none" strike="noStrike" cap="none"/>
                        <a:t>Games</a:t>
                      </a: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3200"/>
                        <a:buFont typeface="Arial"/>
                        <a:buNone/>
                      </a:pPr>
                      <a:r>
                        <a:rPr lang="en-US" sz="3200" u="none" strike="noStrike" cap="none"/>
                        <a:t>Independent Work</a:t>
                      </a:r>
                      <a:endParaRPr/>
                    </a:p>
                  </a:txBody>
                  <a:tcPr marL="91450" marR="91450" marT="45725" marB="45725"/>
                </a:tc>
              </a:tr>
              <a:tr h="10863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3200"/>
                        <a:buFont typeface="Arial"/>
                        <a:buNone/>
                      </a:pPr>
                      <a:r>
                        <a:rPr lang="en-US" sz="3200" u="none" strike="noStrike" cap="none"/>
                        <a:t>Independent Work</a:t>
                      </a:r>
                      <a:endParaRPr sz="3200" u="none" strike="noStrike" cap="none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3200"/>
                        <a:buFont typeface="Arial"/>
                        <a:buNone/>
                      </a:pPr>
                      <a:r>
                        <a:rPr lang="en-US" sz="3200" u="none" strike="noStrike" cap="none"/>
                        <a:t>Mini Lesson</a:t>
                      </a:r>
                      <a:endParaRPr sz="3200" u="none" strike="noStrike" cap="none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3200"/>
                        <a:buFont typeface="Arial"/>
                        <a:buNone/>
                      </a:pPr>
                      <a:r>
                        <a:rPr lang="en-US" sz="3200" u="none" strike="noStrike" cap="none"/>
                        <a:t>Games</a:t>
                      </a:r>
                      <a:endParaRPr/>
                    </a:p>
                  </a:txBody>
                  <a:tcPr marL="91450" marR="91450" marT="45725" marB="45725"/>
                </a:tc>
              </a:tr>
              <a:tr h="10863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3200"/>
                        <a:buFont typeface="Arial"/>
                        <a:buNone/>
                      </a:pPr>
                      <a:r>
                        <a:rPr lang="en-US" sz="3200" u="none" strike="noStrike" cap="none"/>
                        <a:t>Games</a:t>
                      </a:r>
                      <a:endParaRPr sz="3200" u="none" strike="noStrike" cap="none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3200"/>
                        <a:buFont typeface="Arial"/>
                        <a:buNone/>
                      </a:pPr>
                      <a:r>
                        <a:rPr lang="en-US" sz="3200" u="none" strike="noStrike" cap="none"/>
                        <a:t>Independent Work</a:t>
                      </a: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3200"/>
                        <a:buFont typeface="Arial"/>
                        <a:buNone/>
                      </a:pPr>
                      <a:r>
                        <a:rPr lang="en-US" sz="3200" u="none" strike="noStrike" cap="none"/>
                        <a:t>Mini Lesson</a:t>
                      </a:r>
                      <a:endParaRPr sz="3200" u="none" strike="noStrike" cap="none"/>
                    </a:p>
                  </a:txBody>
                  <a:tcPr marL="91450" marR="91450" marT="45725" marB="45725"/>
                </a:tc>
              </a:tr>
            </a:tbl>
          </a:graphicData>
        </a:graphic>
      </p:graphicFrame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Google Shape;273;p12"/>
          <p:cNvSpPr txBox="1">
            <a:spLocks noGrp="1"/>
          </p:cNvSpPr>
          <p:nvPr>
            <p:ph type="title"/>
          </p:nvPr>
        </p:nvSpPr>
        <p:spPr>
          <a:xfrm>
            <a:off x="457200" y="182880"/>
            <a:ext cx="8229600" cy="11116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400"/>
              <a:buFont typeface="Bodoni"/>
              <a:buNone/>
            </a:pPr>
            <a:r>
              <a:rPr lang="en-US" sz="4400"/>
              <a:t>Math Basic Facts</a:t>
            </a:r>
            <a:endParaRPr/>
          </a:p>
        </p:txBody>
      </p:sp>
      <p:sp>
        <p:nvSpPr>
          <p:cNvPr id="274" name="Google Shape;274;p12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143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 </a:t>
            </a:r>
            <a:endParaRPr/>
          </a:p>
        </p:txBody>
      </p:sp>
      <p:graphicFrame>
        <p:nvGraphicFramePr>
          <p:cNvPr id="275" name="Google Shape;275;p12"/>
          <p:cNvGraphicFramePr/>
          <p:nvPr/>
        </p:nvGraphicFramePr>
        <p:xfrm>
          <a:off x="609600" y="1676397"/>
          <a:ext cx="8001000" cy="4724300"/>
        </p:xfrm>
        <a:graphic>
          <a:graphicData uri="http://schemas.openxmlformats.org/drawingml/2006/table">
            <a:tbl>
              <a:tblPr firstRow="1" firstCol="1" bandRow="1">
                <a:noFill/>
                <a:tableStyleId>{DB6F5F7C-38A2-4781-A2E7-CDA54A02DA97}</a:tableStyleId>
              </a:tblPr>
              <a:tblGrid>
                <a:gridCol w="1669375"/>
                <a:gridCol w="6331625"/>
              </a:tblGrid>
              <a:tr h="6603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600"/>
                        <a:buFont typeface="Arial"/>
                        <a:buNone/>
                      </a:pPr>
                      <a:r>
                        <a:rPr lang="en-US" sz="2600" u="none" strike="noStrike" cap="none"/>
                        <a:t>Fact</a:t>
                      </a:r>
                      <a:endParaRPr sz="11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600"/>
                        <a:buFont typeface="Arial"/>
                        <a:buNone/>
                      </a:pPr>
                      <a:r>
                        <a:rPr lang="en-US" sz="2600" u="none" strike="noStrike" cap="none"/>
                        <a:t>		Strategy</a:t>
                      </a:r>
                      <a:endParaRPr sz="11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/>
                </a:tc>
              </a:tr>
              <a:tr h="5080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US" sz="2000" u="none" strike="noStrike" cap="none"/>
                        <a:t>x2</a:t>
                      </a:r>
                      <a:endParaRPr sz="11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US" sz="2000" u="none" strike="noStrike" cap="none"/>
                        <a:t>Double</a:t>
                      </a:r>
                      <a:endParaRPr sz="11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/>
                </a:tc>
              </a:tr>
              <a:tr h="5080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US" sz="2000" u="none" strike="noStrike" cap="none"/>
                        <a:t>x3</a:t>
                      </a:r>
                      <a:endParaRPr sz="11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US" sz="2000" u="none" strike="noStrike" cap="none"/>
                        <a:t>Double and add 1 group</a:t>
                      </a:r>
                      <a:endParaRPr sz="11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/>
                </a:tc>
              </a:tr>
              <a:tr h="5080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US" sz="2000" u="none" strike="noStrike" cap="none"/>
                        <a:t>x4</a:t>
                      </a:r>
                      <a:endParaRPr sz="11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US" sz="2000" u="none" strike="noStrike" cap="none"/>
                        <a:t>Double, double</a:t>
                      </a:r>
                      <a:endParaRPr sz="11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/>
                </a:tc>
              </a:tr>
              <a:tr h="5080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US" sz="2000" u="none" strike="noStrike" cap="none"/>
                        <a:t>x5</a:t>
                      </a:r>
                      <a:endParaRPr sz="11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US" sz="2000" u="none" strike="noStrike" cap="none"/>
                        <a:t>Multiply by ten, then halve</a:t>
                      </a:r>
                      <a:endParaRPr sz="11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/>
                </a:tc>
              </a:tr>
              <a:tr h="5080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US" sz="2000" u="none" strike="noStrike" cap="none"/>
                        <a:t>x6</a:t>
                      </a:r>
                      <a:endParaRPr sz="11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US" sz="2000" u="none" strike="noStrike" cap="none"/>
                        <a:t>Times 5 and add 1 group</a:t>
                      </a:r>
                      <a:endParaRPr sz="11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/>
                </a:tc>
              </a:tr>
              <a:tr h="5080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US" sz="2000" u="none" strike="noStrike" cap="none"/>
                        <a:t>x7</a:t>
                      </a:r>
                      <a:endParaRPr sz="11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US" sz="2000" u="none" strike="noStrike" cap="none"/>
                        <a:t>Times 5 and add double</a:t>
                      </a:r>
                      <a:endParaRPr sz="11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/>
                </a:tc>
              </a:tr>
              <a:tr h="5080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US" sz="2000" u="none" strike="noStrike" cap="none"/>
                        <a:t>x8</a:t>
                      </a:r>
                      <a:endParaRPr sz="11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US" sz="2000" u="none" strike="noStrike" cap="none"/>
                        <a:t>Double, double, double</a:t>
                      </a:r>
                      <a:endParaRPr sz="11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/>
                </a:tc>
              </a:tr>
              <a:tr h="5080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US" sz="2000" u="none" strike="noStrike" cap="none"/>
                        <a:t>x9</a:t>
                      </a:r>
                      <a:endParaRPr sz="11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US" sz="2000" u="none" strike="noStrike" cap="none"/>
                        <a:t>Times 10, minus 1 group</a:t>
                      </a:r>
                      <a:endParaRPr sz="11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/>
                </a:tc>
              </a:tr>
            </a:tbl>
          </a:graphicData>
        </a:graphic>
      </p:graphicFrame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Google Shape;280;p13"/>
          <p:cNvSpPr txBox="1">
            <a:spLocks noGrp="1"/>
          </p:cNvSpPr>
          <p:nvPr>
            <p:ph type="title"/>
          </p:nvPr>
        </p:nvSpPr>
        <p:spPr>
          <a:xfrm>
            <a:off x="457200" y="182880"/>
            <a:ext cx="8229600" cy="11116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Amarante"/>
              <a:buNone/>
            </a:pPr>
            <a:r>
              <a:rPr lang="en-US" sz="4800" b="0" i="0" u="none" strike="noStrike" cap="none">
                <a:solidFill>
                  <a:srgbClr val="FFFFFF"/>
                </a:solidFill>
                <a:latin typeface="Amarante"/>
                <a:ea typeface="Amarante"/>
                <a:cs typeface="Amarante"/>
                <a:sym typeface="Amarante"/>
              </a:rPr>
              <a:t>Science</a:t>
            </a:r>
            <a:endParaRPr/>
          </a:p>
        </p:txBody>
      </p:sp>
      <p:sp>
        <p:nvSpPr>
          <p:cNvPr id="281" name="Google Shape;281;p13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9052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Char char="❧"/>
            </a:pPr>
            <a:r>
              <a:rPr lang="en-US" sz="3000" b="1" u="sng"/>
              <a:t>Amplify</a:t>
            </a:r>
            <a:r>
              <a:rPr lang="en-US" sz="3000" b="1" i="0" u="none" strike="noStrike" cap="none"/>
              <a:t>: (hands-on experiments, scientific thinking, habits of scientists) </a:t>
            </a:r>
            <a:endParaRPr sz="3000" b="1"/>
          </a:p>
          <a:p>
            <a:pPr marL="342900" marR="0" lvl="0" indent="-390525" algn="l" rtl="0">
              <a:lnSpc>
                <a:spcPct val="100000"/>
              </a:lnSpc>
              <a:spcBef>
                <a:spcPts val="72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Char char="❧"/>
            </a:pPr>
            <a:r>
              <a:rPr lang="en-US" sz="3000" b="1" i="0" u="none" strike="noStrike" cap="none"/>
              <a:t>1. Measurement </a:t>
            </a:r>
            <a:endParaRPr sz="3000" b="1" i="0" u="none" strike="noStrike" cap="none"/>
          </a:p>
          <a:p>
            <a:pPr marL="342900" marR="0" lvl="0" indent="-390525" algn="l" rtl="0">
              <a:lnSpc>
                <a:spcPct val="100000"/>
              </a:lnSpc>
              <a:spcBef>
                <a:spcPts val="72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Char char="❧"/>
            </a:pPr>
            <a:r>
              <a:rPr lang="en-US" sz="3000" b="1" i="0" u="none" strike="noStrike" cap="none"/>
              <a:t>2. </a:t>
            </a:r>
            <a:r>
              <a:rPr lang="en-US" sz="3000" b="1"/>
              <a:t>Inheritance and Traits </a:t>
            </a:r>
            <a:endParaRPr sz="3000" b="1" i="0" u="none" strike="noStrike" cap="none"/>
          </a:p>
          <a:p>
            <a:pPr marL="342900" marR="0" lvl="0" indent="-390525" algn="l" rtl="0">
              <a:lnSpc>
                <a:spcPct val="100000"/>
              </a:lnSpc>
              <a:spcBef>
                <a:spcPts val="72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Char char="❧"/>
            </a:pPr>
            <a:r>
              <a:rPr lang="en-US" sz="3000" b="1" i="0" u="none" strike="noStrike" cap="none"/>
              <a:t>3. </a:t>
            </a:r>
            <a:r>
              <a:rPr lang="en-US" sz="3000" b="1"/>
              <a:t>Weather</a:t>
            </a:r>
            <a:endParaRPr sz="3000" b="1"/>
          </a:p>
          <a:p>
            <a:pPr marL="342900" marR="0" lvl="0" indent="-390525" algn="l" rtl="0">
              <a:lnSpc>
                <a:spcPct val="100000"/>
              </a:lnSpc>
              <a:spcBef>
                <a:spcPts val="720"/>
              </a:spcBef>
              <a:spcAft>
                <a:spcPts val="0"/>
              </a:spcAft>
              <a:buClr>
                <a:srgbClr val="000000"/>
              </a:buClr>
              <a:buSzPts val="3000"/>
              <a:buChar char="❧"/>
            </a:pPr>
            <a:r>
              <a:rPr lang="en-US" sz="3000" b="1"/>
              <a:t>4. STEM Activity (</a:t>
            </a:r>
            <a:r>
              <a:rPr lang="en-US" sz="3000" b="1">
                <a:highlight>
                  <a:srgbClr val="FFFFFF"/>
                </a:highlight>
              </a:rPr>
              <a:t>science, technology, engineering and mathematics)</a:t>
            </a:r>
            <a:endParaRPr sz="3000" b="1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Google Shape;286;p14"/>
          <p:cNvSpPr txBox="1">
            <a:spLocks noGrp="1"/>
          </p:cNvSpPr>
          <p:nvPr>
            <p:ph type="title"/>
          </p:nvPr>
        </p:nvSpPr>
        <p:spPr>
          <a:xfrm>
            <a:off x="457200" y="182880"/>
            <a:ext cx="8229600" cy="11116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Amarante"/>
              <a:buNone/>
            </a:pPr>
            <a:r>
              <a:rPr lang="en-US" sz="4800" b="0" i="0" u="none" strike="noStrike" cap="none">
                <a:solidFill>
                  <a:srgbClr val="FFFFFF"/>
                </a:solidFill>
                <a:latin typeface="Amarante"/>
                <a:ea typeface="Amarante"/>
                <a:cs typeface="Amarante"/>
                <a:sym typeface="Amarante"/>
              </a:rPr>
              <a:t>Social Studies</a:t>
            </a:r>
            <a:endParaRPr/>
          </a:p>
        </p:txBody>
      </p:sp>
      <p:sp>
        <p:nvSpPr>
          <p:cNvPr id="287" name="Google Shape;287;p14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365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Arial"/>
              <a:buChar char="❧"/>
            </a:pPr>
            <a:r>
              <a:rPr lang="en-US" sz="2800">
                <a:solidFill>
                  <a:schemeClr val="dk2"/>
                </a:solidFill>
              </a:rPr>
              <a:t>Teacher’s College Units – Incorporating reading and writing skills within Social Studies</a:t>
            </a:r>
            <a:endParaRPr/>
          </a:p>
          <a:p>
            <a:pPr marL="342900" marR="0" lvl="0" indent="-3365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Arial"/>
              <a:buChar char="❧"/>
            </a:pPr>
            <a:r>
              <a:rPr lang="en-US" sz="2800">
                <a:solidFill>
                  <a:schemeClr val="dk2"/>
                </a:solidFill>
              </a:rPr>
              <a:t>Research – Varied Note Taking Strategies (sketch, boxes and bullets, lists)</a:t>
            </a:r>
            <a:endParaRPr sz="2800">
              <a:solidFill>
                <a:schemeClr val="dk2"/>
              </a:solidFill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Arial"/>
              <a:buChar char="❧"/>
            </a:pPr>
            <a:r>
              <a:rPr lang="en-US" sz="2800" b="0" i="0" u="sng" strike="noStrike" cap="none">
                <a:solidFill>
                  <a:schemeClr val="dk2"/>
                </a:solidFill>
              </a:rPr>
              <a:t>Units of Study</a:t>
            </a:r>
            <a:r>
              <a:rPr lang="en-US" sz="2800" b="0" i="0" u="none" strike="noStrike" cap="none">
                <a:solidFill>
                  <a:schemeClr val="dk2"/>
                </a:solidFill>
              </a:rPr>
              <a:t>: World Geographies and World Communities</a:t>
            </a:r>
            <a:r>
              <a:rPr lang="en-US" sz="2800">
                <a:solidFill>
                  <a:schemeClr val="dk2"/>
                </a:solidFill>
              </a:rPr>
              <a:t> differentiated based on student’s interest (China, Nigeria, Brazil, Italy, Greece)</a:t>
            </a:r>
            <a:endParaRPr sz="2800" b="0" i="0" u="none" strike="noStrike" cap="none">
              <a:solidFill>
                <a:schemeClr val="dk2"/>
              </a:solidFill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" name="Google Shape;292;p15"/>
          <p:cNvSpPr txBox="1">
            <a:spLocks noGrp="1"/>
          </p:cNvSpPr>
          <p:nvPr>
            <p:ph type="title"/>
          </p:nvPr>
        </p:nvSpPr>
        <p:spPr>
          <a:xfrm>
            <a:off x="457200" y="182880"/>
            <a:ext cx="8229600" cy="11116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Amarante"/>
              <a:buNone/>
            </a:pPr>
            <a:r>
              <a:rPr lang="en-US" sz="4800" b="0" i="0" u="none" strike="noStrike" cap="none">
                <a:solidFill>
                  <a:srgbClr val="FFFFFF"/>
                </a:solidFill>
                <a:latin typeface="Amarante"/>
                <a:ea typeface="Amarante"/>
                <a:cs typeface="Amarante"/>
                <a:sym typeface="Amarante"/>
              </a:rPr>
              <a:t>General Information</a:t>
            </a:r>
            <a:endParaRPr/>
          </a:p>
        </p:txBody>
      </p:sp>
      <p:sp>
        <p:nvSpPr>
          <p:cNvPr id="293" name="Google Shape;293;p15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44500" lvl="0" indent="-406400" algn="l" rtl="0">
              <a:lnSpc>
                <a:spcPct val="96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Char char="●"/>
            </a:pPr>
            <a:r>
              <a:rPr lang="en-US" sz="2700" dirty="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Birthday Policy: </a:t>
            </a:r>
            <a:r>
              <a:rPr lang="en-US" sz="2700" dirty="0">
                <a:latin typeface="Times New Roman"/>
                <a:ea typeface="Times New Roman"/>
                <a:cs typeface="Times New Roman"/>
                <a:sym typeface="Times New Roman"/>
              </a:rPr>
              <a:t>In class celebration with students</a:t>
            </a:r>
            <a:endParaRPr sz="2700" dirty="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844550" lvl="1" indent="-406400" algn="l" rtl="0">
              <a:lnSpc>
                <a:spcPct val="96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Char char="●"/>
            </a:pPr>
            <a:r>
              <a:rPr lang="en-US" sz="2700" dirty="0">
                <a:latin typeface="Times New Roman"/>
                <a:ea typeface="Times New Roman"/>
                <a:cs typeface="Times New Roman"/>
                <a:sym typeface="Times New Roman"/>
              </a:rPr>
              <a:t>We celebrate all the birthdays of the month on the last Friday of each month.</a:t>
            </a:r>
            <a:endParaRPr dirty="0"/>
          </a:p>
          <a:p>
            <a:pPr marL="844550" lvl="1" indent="-4064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Char char="●"/>
            </a:pPr>
            <a:r>
              <a:rPr lang="en-US" sz="2700" dirty="0">
                <a:latin typeface="Times New Roman"/>
                <a:ea typeface="Times New Roman"/>
                <a:cs typeface="Times New Roman"/>
                <a:sym typeface="Times New Roman"/>
              </a:rPr>
              <a:t>We are adopting a no food birthday party </a:t>
            </a:r>
            <a:r>
              <a:rPr lang="en-US" sz="2700" dirty="0" smtClean="0">
                <a:latin typeface="Times New Roman"/>
                <a:ea typeface="Times New Roman"/>
                <a:cs typeface="Times New Roman"/>
                <a:sym typeface="Times New Roman"/>
              </a:rPr>
              <a:t>policy, however your child can bring in something to share for show and tell.</a:t>
            </a:r>
            <a:endParaRPr sz="2700" dirty="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  <p:transition xmlns:p14="http://schemas.microsoft.com/office/powerpoint/2010/main" spd="slow">
    <p:fad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9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9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" name="Google Shape;298;p16"/>
          <p:cNvSpPr txBox="1">
            <a:spLocks noGrp="1"/>
          </p:cNvSpPr>
          <p:nvPr>
            <p:ph type="title"/>
          </p:nvPr>
        </p:nvSpPr>
        <p:spPr>
          <a:xfrm>
            <a:off x="457200" y="182880"/>
            <a:ext cx="8229600" cy="11117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</a:pPr>
            <a:r>
              <a:rPr lang="en-US" sz="4400">
                <a:solidFill>
                  <a:srgbClr val="FFFFFF"/>
                </a:solidFill>
                <a:latin typeface="Amarante"/>
                <a:ea typeface="Amarante"/>
                <a:cs typeface="Amarante"/>
                <a:sym typeface="Amarante"/>
              </a:rPr>
              <a:t>Parent/Teacher Communication</a:t>
            </a:r>
            <a:endParaRPr/>
          </a:p>
        </p:txBody>
      </p:sp>
      <p:sp>
        <p:nvSpPr>
          <p:cNvPr id="299" name="Google Shape;299;p16"/>
          <p:cNvSpPr txBox="1">
            <a:spLocks noGrp="1"/>
          </p:cNvSpPr>
          <p:nvPr>
            <p:ph type="body" idx="1"/>
          </p:nvPr>
        </p:nvSpPr>
        <p:spPr>
          <a:xfrm>
            <a:off x="457200" y="1600199"/>
            <a:ext cx="8229600" cy="49767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3429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</a:pPr>
            <a:r>
              <a:rPr lang="en-US" sz="3200" u="sng" dirty="0">
                <a:solidFill>
                  <a:schemeClr val="dk2"/>
                </a:solidFill>
              </a:rPr>
              <a:t>Class </a:t>
            </a:r>
            <a:r>
              <a:rPr lang="en-US" sz="3200" u="sng" dirty="0" smtClean="0">
                <a:solidFill>
                  <a:schemeClr val="dk2"/>
                </a:solidFill>
              </a:rPr>
              <a:t>Website: </a:t>
            </a:r>
            <a:r>
              <a:rPr lang="en-US" sz="3200" dirty="0" smtClean="0">
                <a:solidFill>
                  <a:schemeClr val="dk2"/>
                </a:solidFill>
              </a:rPr>
              <a:t>class306.educatorpages.com</a:t>
            </a:r>
          </a:p>
          <a:p>
            <a:pPr marL="3429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</a:pPr>
            <a:r>
              <a:rPr lang="en-US" sz="3200" dirty="0" smtClean="0">
                <a:solidFill>
                  <a:schemeClr val="dk2"/>
                </a:solidFill>
              </a:rPr>
              <a:t> </a:t>
            </a:r>
            <a:r>
              <a:rPr lang="en-US" sz="3200" dirty="0">
                <a:solidFill>
                  <a:schemeClr val="dk2"/>
                </a:solidFill>
              </a:rPr>
              <a:t>(Important Dates, Monthly Newsletters, Connecting to the Classroom, Test Prep)</a:t>
            </a:r>
            <a:endParaRPr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</a:pPr>
            <a:endParaRPr sz="3200" u="sng" dirty="0">
              <a:solidFill>
                <a:schemeClr val="dk2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</a:pPr>
            <a:r>
              <a:rPr lang="en-US" sz="3200" u="sng" dirty="0">
                <a:solidFill>
                  <a:schemeClr val="dk2"/>
                </a:solidFill>
              </a:rPr>
              <a:t>Communicating with Me </a:t>
            </a:r>
            <a:endParaRPr dirty="0"/>
          </a:p>
          <a:p>
            <a:pPr marL="457200" lvl="0" indent="-431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Source Sans Pro"/>
              <a:buChar char="●"/>
            </a:pPr>
            <a:r>
              <a:rPr lang="en-US" sz="3200" dirty="0">
                <a:solidFill>
                  <a:schemeClr val="dk2"/>
                </a:solidFill>
              </a:rPr>
              <a:t>Email: </a:t>
            </a:r>
            <a:r>
              <a:rPr lang="en-US" sz="3200" b="1" u="sng" dirty="0" smtClean="0">
                <a:solidFill>
                  <a:srgbClr val="0070C0"/>
                </a:solidFill>
              </a:rPr>
              <a:t>kplater@ps166.org</a:t>
            </a:r>
            <a:endParaRPr dirty="0"/>
          </a:p>
          <a:p>
            <a:pPr marL="457200" lvl="0" indent="-431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3200"/>
              <a:buFont typeface="Source Sans Pro"/>
              <a:buChar char="●"/>
            </a:pPr>
            <a:r>
              <a:rPr lang="en-US" sz="3200" dirty="0">
                <a:solidFill>
                  <a:srgbClr val="666666"/>
                </a:solidFill>
              </a:rPr>
              <a:t>Write me a note in my mailbox or sent with your child. </a:t>
            </a:r>
            <a:endParaRPr dirty="0"/>
          </a:p>
          <a:p>
            <a:pPr marL="457200" lvl="0" indent="-431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3200"/>
              <a:buFont typeface="Source Sans Pro"/>
              <a:buChar char="●"/>
            </a:pPr>
            <a:r>
              <a:rPr lang="en-US" sz="3200" dirty="0">
                <a:solidFill>
                  <a:srgbClr val="666666"/>
                </a:solidFill>
              </a:rPr>
              <a:t>Call the school and leave a message.</a:t>
            </a:r>
            <a:endParaRPr dirty="0"/>
          </a:p>
          <a:p>
            <a:pPr marL="0" lvl="0" indent="0" algn="l" rtl="0">
              <a:lnSpc>
                <a:spcPct val="80000"/>
              </a:lnSpc>
              <a:spcBef>
                <a:spcPts val="540"/>
              </a:spcBef>
              <a:spcAft>
                <a:spcPts val="0"/>
              </a:spcAft>
              <a:buSzPts val="3000"/>
              <a:buNone/>
            </a:pPr>
            <a:endParaRPr sz="30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</a:pPr>
            <a:endParaRPr sz="3200" b="1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ransition xmlns:p14="http://schemas.microsoft.com/office/powerpoint/2010/main" spd="slow">
    <p:cut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" name="Google Shape;305;p17"/>
          <p:cNvSpPr txBox="1">
            <a:spLocks noGrp="1"/>
          </p:cNvSpPr>
          <p:nvPr>
            <p:ph type="title"/>
          </p:nvPr>
        </p:nvSpPr>
        <p:spPr>
          <a:xfrm>
            <a:off x="457200" y="182880"/>
            <a:ext cx="8229600" cy="11117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Font typeface="Amarante"/>
              <a:buNone/>
            </a:pPr>
            <a:r>
              <a:rPr lang="en-US" sz="3600">
                <a:solidFill>
                  <a:schemeClr val="lt1"/>
                </a:solidFill>
                <a:latin typeface="Amarante"/>
                <a:ea typeface="Amarante"/>
                <a:cs typeface="Amarante"/>
                <a:sym typeface="Amarante"/>
              </a:rPr>
              <a:t> State Testing</a:t>
            </a:r>
            <a:endParaRPr/>
          </a:p>
        </p:txBody>
      </p:sp>
      <p:sp>
        <p:nvSpPr>
          <p:cNvPr id="306" name="Google Shape;306;p17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52577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3429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6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New York State English Language Arts exam (ELA)</a:t>
            </a:r>
            <a:endParaRPr dirty="0"/>
          </a:p>
          <a:p>
            <a:pPr marL="3429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</a:pPr>
            <a:r>
              <a:rPr lang="en-US" sz="1600" dirty="0"/>
              <a:t>March 25</a:t>
            </a:r>
            <a:r>
              <a:rPr lang="en-US" sz="1600" baseline="30000" dirty="0"/>
              <a:t>th</a:t>
            </a:r>
            <a:r>
              <a:rPr lang="en-US" sz="1600" dirty="0"/>
              <a:t> – March 26</a:t>
            </a:r>
            <a:r>
              <a:rPr lang="en-US" sz="1600" baseline="30000" dirty="0"/>
              <a:t>th</a:t>
            </a:r>
            <a:r>
              <a:rPr lang="en-US" sz="1600" dirty="0"/>
              <a:t> </a:t>
            </a:r>
            <a:endParaRPr sz="1600" dirty="0"/>
          </a:p>
          <a:p>
            <a:pPr marL="3429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</a:pPr>
            <a:r>
              <a:rPr lang="en-US" sz="16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2-Day Exam (multiple choice, short answer and extended response)</a:t>
            </a:r>
            <a:endParaRPr dirty="0"/>
          </a:p>
          <a:p>
            <a:pPr marL="3429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6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Administered to assess students’ progress toward the Common Core Standards in English Language Arts.</a:t>
            </a:r>
            <a:endParaRPr dirty="0"/>
          </a:p>
          <a:p>
            <a:pPr marL="3429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6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6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New York State Mathematics Test</a:t>
            </a:r>
            <a:endParaRPr dirty="0"/>
          </a:p>
          <a:p>
            <a:pPr marL="3429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</a:pPr>
            <a:r>
              <a:rPr lang="en-US" sz="1600" dirty="0"/>
              <a:t>April 21</a:t>
            </a:r>
            <a:r>
              <a:rPr lang="en-US" sz="1600" baseline="30000" dirty="0"/>
              <a:t>st</a:t>
            </a:r>
            <a:r>
              <a:rPr lang="en-US" sz="1600" dirty="0"/>
              <a:t> – April 22</a:t>
            </a:r>
            <a:r>
              <a:rPr lang="en-US" sz="1600" baseline="30000" dirty="0"/>
              <a:t>nd</a:t>
            </a:r>
            <a:r>
              <a:rPr lang="en-US" sz="1600" dirty="0"/>
              <a:t> </a:t>
            </a:r>
            <a:r>
              <a:rPr lang="en-US" sz="16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	</a:t>
            </a:r>
            <a:endParaRPr dirty="0"/>
          </a:p>
          <a:p>
            <a:pPr marL="3429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6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</a:t>
            </a:r>
            <a:r>
              <a:rPr lang="en-US" sz="16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-Day </a:t>
            </a:r>
            <a:r>
              <a:rPr lang="en-US" sz="16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Exam (multiple choice, short answer and extended response)</a:t>
            </a:r>
            <a:endParaRPr dirty="0"/>
          </a:p>
          <a:p>
            <a:pPr marL="3429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6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Administered to assess students’ progress towards the Common Core standards in Mathematics.</a:t>
            </a:r>
            <a:endParaRPr dirty="0"/>
          </a:p>
          <a:p>
            <a:pPr marL="3429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6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dirty="0"/>
          </a:p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6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For more information on any of the tests listed above, go to the</a:t>
            </a:r>
            <a:endParaRPr dirty="0"/>
          </a:p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6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New York State Department of Education website at:</a:t>
            </a:r>
            <a:endParaRPr dirty="0"/>
          </a:p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600" u="sng" dirty="0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3"/>
              </a:rPr>
              <a:t>http://www.p12.nysed.gov/assessment/ei/eigen.html</a:t>
            </a:r>
            <a:endParaRPr dirty="0"/>
          </a:p>
          <a:p>
            <a:pPr marL="3429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g60a5160175_0_7"/>
          <p:cNvSpPr txBox="1">
            <a:spLocks noGrp="1"/>
          </p:cNvSpPr>
          <p:nvPr>
            <p:ph type="title"/>
          </p:nvPr>
        </p:nvSpPr>
        <p:spPr>
          <a:xfrm>
            <a:off x="457200" y="182880"/>
            <a:ext cx="8229600" cy="111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 dirty="0"/>
              <a:t>Class Charter</a:t>
            </a:r>
            <a:endParaRPr sz="4800" dirty="0"/>
          </a:p>
        </p:txBody>
      </p:sp>
      <p:sp>
        <p:nvSpPr>
          <p:cNvPr id="196" name="Google Shape;196;g60a5160175_0_7"/>
          <p:cNvSpPr txBox="1">
            <a:spLocks noGrp="1"/>
          </p:cNvSpPr>
          <p:nvPr>
            <p:ph type="body" idx="1"/>
          </p:nvPr>
        </p:nvSpPr>
        <p:spPr>
          <a:xfrm>
            <a:off x="1208015" y="1711354"/>
            <a:ext cx="6442746" cy="4414946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200" dirty="0"/>
          </a:p>
        </p:txBody>
      </p:sp>
      <p:pic>
        <p:nvPicPr>
          <p:cNvPr id="1026" name="Picture 2" descr="C:\Users\admin\Desktop\unnamed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8015" y="1367406"/>
            <a:ext cx="6568580" cy="54905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Google Shape;224;p5"/>
          <p:cNvSpPr txBox="1">
            <a:spLocks noGrp="1"/>
          </p:cNvSpPr>
          <p:nvPr>
            <p:ph type="title"/>
          </p:nvPr>
        </p:nvSpPr>
        <p:spPr>
          <a:xfrm>
            <a:off x="457200" y="182880"/>
            <a:ext cx="8229600" cy="11117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</a:pPr>
            <a:r>
              <a:rPr lang="en-US" sz="4800">
                <a:solidFill>
                  <a:srgbClr val="FFFFFF"/>
                </a:solidFill>
                <a:latin typeface="Amarante"/>
                <a:ea typeface="Amarante"/>
                <a:cs typeface="Amarante"/>
                <a:sym typeface="Amarante"/>
              </a:rPr>
              <a:t>Class Incentives</a:t>
            </a:r>
            <a:endParaRPr/>
          </a:p>
        </p:txBody>
      </p:sp>
      <p:sp>
        <p:nvSpPr>
          <p:cNvPr id="225" name="Google Shape;225;p5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3429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endParaRPr sz="3600" dirty="0"/>
          </a:p>
          <a:p>
            <a:pPr marL="3429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endParaRPr sz="3600" dirty="0"/>
          </a:p>
        </p:txBody>
      </p:sp>
      <p:sp>
        <p:nvSpPr>
          <p:cNvPr id="2" name="Rectangle 1"/>
          <p:cNvSpPr/>
          <p:nvPr/>
        </p:nvSpPr>
        <p:spPr>
          <a:xfrm>
            <a:off x="1040235" y="1644243"/>
            <a:ext cx="6593747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charset="0"/>
              <a:buChar char="•"/>
            </a:pPr>
            <a:r>
              <a:rPr lang="en-US" sz="4400" dirty="0">
                <a:solidFill>
                  <a:schemeClr val="dk2"/>
                </a:solidFill>
              </a:rPr>
              <a:t>Table Points (group incentive)</a:t>
            </a:r>
          </a:p>
          <a:p>
            <a:pPr>
              <a:buFont typeface="Arial" charset="0"/>
              <a:buChar char="•"/>
            </a:pPr>
            <a:r>
              <a:rPr lang="en-US" sz="4400" dirty="0">
                <a:solidFill>
                  <a:schemeClr val="dk2"/>
                </a:solidFill>
              </a:rPr>
              <a:t>“Kelly Cash” (individual incentive)</a:t>
            </a:r>
          </a:p>
          <a:p>
            <a:pPr>
              <a:buFont typeface="Arial" charset="0"/>
              <a:buChar char="•"/>
            </a:pPr>
            <a:r>
              <a:rPr lang="en-US" sz="4400" dirty="0"/>
              <a:t>Community Jar (whole class) </a:t>
            </a:r>
          </a:p>
          <a:p>
            <a:pPr>
              <a:buFont typeface="Arial" charset="0"/>
              <a:buChar char="•"/>
            </a:pPr>
            <a:r>
              <a:rPr lang="en-US" sz="4400" dirty="0">
                <a:solidFill>
                  <a:schemeClr val="dk2"/>
                </a:solidFill>
              </a:rPr>
              <a:t>Marble Jar (whole class)</a:t>
            </a:r>
            <a:r>
              <a:rPr lang="en-US" sz="4400" dirty="0"/>
              <a:t> </a:t>
            </a:r>
          </a:p>
        </p:txBody>
      </p:sp>
    </p:spTree>
  </p:cSld>
  <p:clrMapOvr>
    <a:masterClrMapping/>
  </p:clrMapOvr>
  <p:transition xmlns:p14="http://schemas.microsoft.com/office/powerpoint/2010/main" spd="slow">
    <p:cut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p2"/>
          <p:cNvSpPr txBox="1">
            <a:spLocks noGrp="1"/>
          </p:cNvSpPr>
          <p:nvPr>
            <p:ph type="title"/>
          </p:nvPr>
        </p:nvSpPr>
        <p:spPr>
          <a:xfrm>
            <a:off x="457200" y="182880"/>
            <a:ext cx="8229600" cy="11117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</a:pPr>
            <a:r>
              <a:rPr lang="en-US" sz="4800">
                <a:solidFill>
                  <a:schemeClr val="lt1"/>
                </a:solidFill>
                <a:latin typeface="Amarante"/>
                <a:ea typeface="Amarante"/>
                <a:cs typeface="Amarante"/>
                <a:sym typeface="Amarante"/>
              </a:rPr>
              <a:t>A Typical Day</a:t>
            </a:r>
            <a:endParaRPr/>
          </a:p>
        </p:txBody>
      </p:sp>
      <p:sp>
        <p:nvSpPr>
          <p:cNvPr id="203" name="Google Shape;203;p2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8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3429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 </a:t>
            </a:r>
            <a:endParaRPr/>
          </a:p>
        </p:txBody>
      </p:sp>
      <p:graphicFrame>
        <p:nvGraphicFramePr>
          <p:cNvPr id="204" name="Google Shape;204;p2"/>
          <p:cNvGraphicFramePr/>
          <p:nvPr/>
        </p:nvGraphicFramePr>
        <p:xfrm>
          <a:off x="457200" y="1752600"/>
          <a:ext cx="8229600" cy="4687443"/>
        </p:xfrm>
        <a:graphic>
          <a:graphicData uri="http://schemas.openxmlformats.org/drawingml/2006/table">
            <a:tbl>
              <a:tblPr>
                <a:solidFill>
                  <a:srgbClr val="E7E7E7"/>
                </a:solidFill>
                <a:tableStyleId>{EA416CF5-CFE8-4CA0-AFB6-4853CEBEF2A5}</a:tableStyleId>
              </a:tblPr>
              <a:tblGrid>
                <a:gridCol w="2276475"/>
                <a:gridCol w="5953125"/>
              </a:tblGrid>
              <a:tr h="56197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Calibri"/>
                        <a:buNone/>
                      </a:pPr>
                      <a:r>
                        <a:rPr lang="en-US" sz="1800" b="1" u="none" strike="noStrike" cap="none">
                          <a:highlight>
                            <a:srgbClr val="E7E7E7"/>
                          </a:highlight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Time Period</a:t>
                      </a:r>
                      <a:endParaRPr/>
                    </a:p>
                  </a:txBody>
                  <a:tcPr marL="95250" marR="95250" marT="47625" marB="47625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Calibri"/>
                        <a:buNone/>
                      </a:pPr>
                      <a:r>
                        <a:rPr lang="en-US" sz="1800" b="1" u="none" strike="noStrike" cap="none">
                          <a:highlight>
                            <a:srgbClr val="E7E7E7"/>
                          </a:highlight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Activity</a:t>
                      </a:r>
                      <a:endParaRPr/>
                    </a:p>
                  </a:txBody>
                  <a:tcPr marL="95250" marR="95250" marT="47625" marB="47625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0000"/>
                    </a:solidFill>
                  </a:tcPr>
                </a:tc>
              </a:tr>
              <a:tr h="56197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Calibri"/>
                        <a:buNone/>
                      </a:pPr>
                      <a:r>
                        <a:rPr lang="en-US" sz="1800" u="none" strike="noStrike" cap="none">
                          <a:highlight>
                            <a:srgbClr val="E7E7E7"/>
                          </a:highlight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8:20 AM-9:10 AM</a:t>
                      </a:r>
                      <a:endParaRPr/>
                    </a:p>
                  </a:txBody>
                  <a:tcPr marL="95250" marR="95250" marT="47625" marB="47625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BCBC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Calibri"/>
                        <a:buNone/>
                      </a:pPr>
                      <a:r>
                        <a:rPr lang="en-US" sz="1800" u="none" strike="noStrike" cap="none">
                          <a:highlight>
                            <a:srgbClr val="E7E7E7"/>
                          </a:highlight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Morning Work, Math Journal Task, Number Talks, Screeners</a:t>
                      </a:r>
                      <a:endParaRPr sz="1800" u="none" strike="noStrike" cap="none">
                        <a:highlight>
                          <a:srgbClr val="E7E7E7"/>
                        </a:highlight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5250" marR="95250" marT="47625" marB="47625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BCBCB"/>
                    </a:solidFill>
                  </a:tcPr>
                </a:tc>
              </a:tr>
              <a:tr h="56197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Calibri"/>
                        <a:buNone/>
                      </a:pPr>
                      <a:r>
                        <a:rPr lang="en-US" sz="1800" u="none" strike="noStrike" cap="none">
                          <a:highlight>
                            <a:srgbClr val="E7E7E7"/>
                          </a:highlight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9:14 AM-10:04 AM</a:t>
                      </a:r>
                      <a:endParaRPr/>
                    </a:p>
                  </a:txBody>
                  <a:tcPr marL="95250" marR="95250" marT="47625" marB="47625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Calibri"/>
                        <a:buNone/>
                      </a:pPr>
                      <a:r>
                        <a:rPr lang="en-US" sz="1800" u="none" strike="noStrike" cap="none">
                          <a:highlight>
                            <a:srgbClr val="E7E7E7"/>
                          </a:highlight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Reading Workshop</a:t>
                      </a:r>
                      <a:endParaRPr/>
                    </a:p>
                  </a:txBody>
                  <a:tcPr marL="95250" marR="95250" marT="47625" marB="47625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BCBCB"/>
                    </a:solidFill>
                  </a:tcPr>
                </a:tc>
              </a:tr>
              <a:tr h="56197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Calibri"/>
                        <a:buNone/>
                      </a:pPr>
                      <a:r>
                        <a:rPr lang="en-US" sz="1800" u="none" strike="noStrike" cap="none">
                          <a:highlight>
                            <a:srgbClr val="E7E7E7"/>
                          </a:highlight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10:08 AM-10:58 AM</a:t>
                      </a:r>
                      <a:endParaRPr/>
                    </a:p>
                  </a:txBody>
                  <a:tcPr marL="95250" marR="95250" marT="47625" marB="47625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BCBC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Calibri"/>
                        <a:buNone/>
                      </a:pPr>
                      <a:r>
                        <a:rPr lang="en-US" sz="1800" u="none" strike="noStrike" cap="none">
                          <a:highlight>
                            <a:srgbClr val="E7E7E7"/>
                          </a:highlight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Writing Workshop</a:t>
                      </a:r>
                      <a:endParaRPr/>
                    </a:p>
                  </a:txBody>
                  <a:tcPr marL="95250" marR="95250" marT="47625" marB="47625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7E7E7"/>
                    </a:solidFill>
                  </a:tcPr>
                </a:tc>
              </a:tr>
              <a:tr h="56197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Calibri"/>
                        <a:buNone/>
                      </a:pPr>
                      <a:r>
                        <a:rPr lang="en-US" sz="1800" u="none" strike="noStrike" cap="none">
                          <a:highlight>
                            <a:srgbClr val="E7E7E7"/>
                          </a:highlight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11:02 AM-11:52 AM</a:t>
                      </a:r>
                      <a:endParaRPr/>
                    </a:p>
                  </a:txBody>
                  <a:tcPr marL="95250" marR="95250" marT="47625" marB="47625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Calibri"/>
                        <a:buNone/>
                      </a:pPr>
                      <a:r>
                        <a:rPr lang="en-US" sz="1800">
                          <a:highlight>
                            <a:srgbClr val="E7E7E7"/>
                          </a:highlight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Math</a:t>
                      </a:r>
                      <a:endParaRPr/>
                    </a:p>
                  </a:txBody>
                  <a:tcPr marL="95250" marR="95250" marT="47625" marB="47625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7E7E7"/>
                    </a:solidFill>
                  </a:tcPr>
                </a:tc>
              </a:tr>
              <a:tr h="56197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Calibri"/>
                        <a:buNone/>
                      </a:pPr>
                      <a:r>
                        <a:rPr lang="en-US" sz="1800" u="none" strike="noStrike" cap="none">
                          <a:highlight>
                            <a:srgbClr val="E7E7E7"/>
                          </a:highlight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11:56 AM-12:46 PM</a:t>
                      </a:r>
                      <a:endParaRPr/>
                    </a:p>
                  </a:txBody>
                  <a:tcPr marL="95250" marR="95250" marT="47625" marB="47625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BCBC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Calibri"/>
                        <a:buNone/>
                      </a:pPr>
                      <a:r>
                        <a:rPr lang="en-US" sz="1800" u="none" strike="noStrike" cap="none">
                          <a:highlight>
                            <a:srgbClr val="E7E7E7"/>
                          </a:highlight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Recess and Lunch </a:t>
                      </a:r>
                      <a:endParaRPr/>
                    </a:p>
                  </a:txBody>
                  <a:tcPr marL="95250" marR="95250" marT="47625" marB="47625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BCBCB"/>
                    </a:solidFill>
                  </a:tcPr>
                </a:tc>
              </a:tr>
              <a:tr h="56197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Calibri"/>
                        <a:buNone/>
                      </a:pPr>
                      <a:r>
                        <a:rPr lang="en-US" sz="1800" u="none" strike="noStrike" cap="none">
                          <a:highlight>
                            <a:srgbClr val="E7E7E7"/>
                          </a:highlight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12:50 PM-1:40 PM</a:t>
                      </a:r>
                      <a:endParaRPr/>
                    </a:p>
                  </a:txBody>
                  <a:tcPr marL="95250" marR="95250" marT="47625" marB="47625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Calibri"/>
                        <a:buNone/>
                      </a:pPr>
                      <a:r>
                        <a:rPr lang="en-US" sz="1800">
                          <a:solidFill>
                            <a:schemeClr val="dk1"/>
                          </a:solidFill>
                          <a:highlight>
                            <a:srgbClr val="E7E7E7"/>
                          </a:highlight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Special Class</a:t>
                      </a:r>
                      <a:endParaRPr/>
                    </a:p>
                  </a:txBody>
                  <a:tcPr marL="95250" marR="95250" marT="47625" marB="47625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7E7E7"/>
                    </a:solidFill>
                  </a:tcPr>
                </a:tc>
              </a:tr>
              <a:tr h="56197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Calibri"/>
                        <a:buNone/>
                      </a:pPr>
                      <a:r>
                        <a:rPr lang="en-US" sz="1800" u="none" strike="noStrike" cap="none">
                          <a:highlight>
                            <a:srgbClr val="E7E7E7"/>
                          </a:highlight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1:44 PM-2:40 PM</a:t>
                      </a:r>
                      <a:endParaRPr/>
                    </a:p>
                  </a:txBody>
                  <a:tcPr marL="95250" marR="95250" marT="47625" marB="47625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BCBC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Calibri"/>
                        <a:buNone/>
                      </a:pPr>
                      <a:r>
                        <a:rPr lang="en-US" sz="1800" u="none" strike="noStrike" cap="none">
                          <a:highlight>
                            <a:srgbClr val="E7E7E7"/>
                          </a:highlight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Science/Social Studies</a:t>
                      </a:r>
                      <a:endParaRPr/>
                    </a:p>
                    <a:p>
                      <a:pPr marL="0" marR="0" lvl="0" indent="0" algn="l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endParaRPr sz="1800" u="none" strike="noStrike" cap="none">
                        <a:highlight>
                          <a:srgbClr val="E7E7E7"/>
                        </a:highlight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5250" marR="95250" marT="47625" marB="47625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BCBCB"/>
                    </a:solidFill>
                  </a:tcPr>
                </a:tc>
              </a:tr>
            </a:tbl>
          </a:graphicData>
        </a:graphic>
      </p:graphicFrame>
      <p:sp>
        <p:nvSpPr>
          <p:cNvPr id="205" name="Google Shape;205;p2"/>
          <p:cNvSpPr txBox="1"/>
          <p:nvPr/>
        </p:nvSpPr>
        <p:spPr>
          <a:xfrm>
            <a:off x="609600" y="4724400"/>
            <a:ext cx="3000000" cy="281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p3"/>
          <p:cNvSpPr txBox="1">
            <a:spLocks noGrp="1"/>
          </p:cNvSpPr>
          <p:nvPr>
            <p:ph type="title"/>
          </p:nvPr>
        </p:nvSpPr>
        <p:spPr>
          <a:xfrm>
            <a:off x="457200" y="182880"/>
            <a:ext cx="8229600" cy="11116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Amarante"/>
              <a:buNone/>
            </a:pPr>
            <a:r>
              <a:rPr lang="en-US" sz="3600" b="0" i="0" u="none" strike="noStrike" cap="none">
                <a:solidFill>
                  <a:srgbClr val="FFFFFF"/>
                </a:solidFill>
                <a:latin typeface="Amarante"/>
                <a:ea typeface="Amarante"/>
                <a:cs typeface="Amarante"/>
                <a:sym typeface="Amarante"/>
              </a:rPr>
              <a:t>Prep Schedule</a:t>
            </a:r>
            <a:endParaRPr/>
          </a:p>
        </p:txBody>
      </p:sp>
      <p:graphicFrame>
        <p:nvGraphicFramePr>
          <p:cNvPr id="212" name="Google Shape;212;p3"/>
          <p:cNvGraphicFramePr/>
          <p:nvPr>
            <p:extLst>
              <p:ext uri="{D42A27DB-BD31-4B8C-83A1-F6EECF244321}">
                <p14:modId xmlns:p14="http://schemas.microsoft.com/office/powerpoint/2010/main" val="3655479837"/>
              </p:ext>
            </p:extLst>
          </p:nvPr>
        </p:nvGraphicFramePr>
        <p:xfrm>
          <a:off x="457200" y="2057398"/>
          <a:ext cx="8229600" cy="3124200"/>
        </p:xfrm>
        <a:graphic>
          <a:graphicData uri="http://schemas.openxmlformats.org/drawingml/2006/table">
            <a:tbl>
              <a:tblPr firstRow="1" bandRow="1">
                <a:noFill/>
                <a:tableStyleId>{DB6F5F7C-38A2-4781-A2E7-CDA54A02DA97}</a:tableStyleId>
              </a:tblPr>
              <a:tblGrid>
                <a:gridCol w="2133600"/>
                <a:gridCol w="3352800"/>
                <a:gridCol w="2743200"/>
              </a:tblGrid>
              <a:tr h="69795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800"/>
                        <a:buFont typeface="Arial"/>
                        <a:buNone/>
                      </a:pPr>
                      <a:r>
                        <a:rPr lang="en-US" sz="2800" u="none" strike="noStrike" cap="none" dirty="0"/>
                        <a:t>Day</a:t>
                      </a:r>
                      <a:endParaRPr sz="2800" u="none" strike="noStrike" cap="none" dirty="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800"/>
                        <a:buFont typeface="Arial"/>
                        <a:buNone/>
                      </a:pPr>
                      <a:r>
                        <a:rPr lang="en-US" sz="2800" u="none" strike="noStrike" cap="none"/>
                        <a:t>Prep</a:t>
                      </a:r>
                      <a:endParaRPr sz="2800" u="none" strike="noStrike" cap="none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800"/>
                        <a:buFont typeface="Arial"/>
                        <a:buNone/>
                      </a:pPr>
                      <a:r>
                        <a:rPr lang="en-US" sz="2800" u="none" strike="noStrike" cap="none"/>
                        <a:t>Time</a:t>
                      </a:r>
                      <a:endParaRPr sz="2800" u="none" strike="noStrike" cap="none"/>
                    </a:p>
                  </a:txBody>
                  <a:tcPr marL="91450" marR="91450" marT="45725" marB="45725"/>
                </a:tc>
              </a:tr>
              <a:tr h="48525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Monday</a:t>
                      </a:r>
                      <a:endParaRPr sz="18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u="none" strike="noStrike" cap="none" dirty="0" smtClean="0">
                          <a:latin typeface="Arial"/>
                          <a:ea typeface="Arial"/>
                          <a:cs typeface="Arial"/>
                          <a:sym typeface="Arial"/>
                        </a:rPr>
                        <a:t>Music</a:t>
                      </a:r>
                      <a:endParaRPr sz="1800" u="none" strike="noStrike" cap="none" dirty="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u="none" strike="noStrike" cap="none" dirty="0" smtClean="0">
                          <a:highlight>
                            <a:srgbClr val="E7E7E7"/>
                          </a:highlight>
                          <a:latin typeface="Arial"/>
                          <a:ea typeface="Arial"/>
                          <a:cs typeface="Arial"/>
                          <a:sym typeface="Arial"/>
                        </a:rPr>
                        <a:t>12:50-1:40</a:t>
                      </a:r>
                      <a:endParaRPr sz="1800" u="none" strike="noStrike" cap="none" dirty="0">
                        <a:highlight>
                          <a:srgbClr val="E7E7E7"/>
                        </a:highlight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/>
                </a:tc>
              </a:tr>
              <a:tr h="48525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Tuesday</a:t>
                      </a:r>
                      <a:endParaRPr sz="18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u="none" strike="noStrike" cap="none" dirty="0" smtClean="0">
                          <a:latin typeface="Arial"/>
                          <a:ea typeface="Arial"/>
                          <a:cs typeface="Arial"/>
                          <a:sym typeface="Arial"/>
                        </a:rPr>
                        <a:t>Theater</a:t>
                      </a:r>
                      <a:endParaRPr sz="1800" u="none" strike="noStrike" cap="none" dirty="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  <a:tabLst/>
                        <a:defRPr/>
                      </a:pPr>
                      <a:r>
                        <a:rPr lang="en-US" sz="1800" u="none" strike="noStrike" cap="none" dirty="0" smtClean="0">
                          <a:highlight>
                            <a:srgbClr val="E7E7E7"/>
                          </a:highlight>
                          <a:latin typeface="Arial"/>
                          <a:ea typeface="Arial"/>
                          <a:cs typeface="Arial"/>
                          <a:sym typeface="Arial"/>
                        </a:rPr>
                        <a:t>12:50-1:40</a:t>
                      </a:r>
                    </a:p>
                  </a:txBody>
                  <a:tcPr marL="91450" marR="91450" marT="45725" marB="45725"/>
                </a:tc>
              </a:tr>
              <a:tr h="48525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Wednesday</a:t>
                      </a:r>
                      <a:endParaRPr sz="18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u="none" strike="noStrike" cap="none" dirty="0" smtClean="0">
                          <a:latin typeface="Arial"/>
                          <a:ea typeface="Arial"/>
                          <a:cs typeface="Arial"/>
                          <a:sym typeface="Arial"/>
                        </a:rPr>
                        <a:t>Technology</a:t>
                      </a:r>
                      <a:endParaRPr sz="1800" u="none" strike="noStrike" cap="none" dirty="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  <a:tabLst/>
                        <a:defRPr/>
                      </a:pPr>
                      <a:r>
                        <a:rPr lang="en-US" sz="1800" u="none" strike="noStrike" cap="none" dirty="0" smtClean="0">
                          <a:highlight>
                            <a:srgbClr val="E7E7E7"/>
                          </a:highlight>
                          <a:latin typeface="Arial"/>
                          <a:ea typeface="Arial"/>
                          <a:cs typeface="Arial"/>
                          <a:sym typeface="Arial"/>
                        </a:rPr>
                        <a:t>12:50-1:40</a:t>
                      </a:r>
                    </a:p>
                  </a:txBody>
                  <a:tcPr marL="91450" marR="91450" marT="45725" marB="45725"/>
                </a:tc>
              </a:tr>
              <a:tr h="48525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Thursday</a:t>
                      </a:r>
                      <a:endParaRPr sz="18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u="none" strike="noStrike" cap="none" dirty="0" smtClean="0">
                          <a:latin typeface="Arial"/>
                          <a:ea typeface="Arial"/>
                          <a:cs typeface="Arial"/>
                          <a:sym typeface="Arial"/>
                        </a:rPr>
                        <a:t>Physical</a:t>
                      </a:r>
                      <a:r>
                        <a:rPr lang="en-US" sz="1800" u="none" strike="noStrike" cap="none" baseline="0" dirty="0" smtClean="0">
                          <a:latin typeface="Arial"/>
                          <a:ea typeface="Arial"/>
                          <a:cs typeface="Arial"/>
                          <a:sym typeface="Arial"/>
                        </a:rPr>
                        <a:t> Education</a:t>
                      </a:r>
                      <a:endParaRPr sz="1800" u="none" strike="noStrike" cap="none" dirty="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  <a:tabLst/>
                        <a:defRPr/>
                      </a:pPr>
                      <a:r>
                        <a:rPr lang="en-US" sz="1800" u="none" strike="noStrike" cap="none" dirty="0" smtClean="0">
                          <a:highlight>
                            <a:srgbClr val="E7E7E7"/>
                          </a:highlight>
                          <a:latin typeface="Arial"/>
                          <a:ea typeface="Arial"/>
                          <a:cs typeface="Arial"/>
                          <a:sym typeface="Arial"/>
                        </a:rPr>
                        <a:t>12:50-1:40</a:t>
                      </a:r>
                    </a:p>
                  </a:txBody>
                  <a:tcPr marL="91450" marR="91450" marT="45725" marB="45725"/>
                </a:tc>
              </a:tr>
              <a:tr h="48525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Friday</a:t>
                      </a:r>
                      <a:endParaRPr sz="18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u="none" strike="noStrike" cap="none" dirty="0" smtClean="0">
                          <a:latin typeface="Arial"/>
                          <a:ea typeface="Arial"/>
                          <a:cs typeface="Arial"/>
                          <a:sym typeface="Arial"/>
                        </a:rPr>
                        <a:t>Art</a:t>
                      </a:r>
                      <a:endParaRPr sz="1800" u="none" strike="noStrike" cap="none" dirty="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u="none" strike="noStrike" cap="none" dirty="0" smtClean="0">
                          <a:highlight>
                            <a:srgbClr val="E7E7E7"/>
                          </a:highlight>
                          <a:latin typeface="Arial"/>
                          <a:ea typeface="Arial"/>
                          <a:cs typeface="Arial"/>
                          <a:sym typeface="Arial"/>
                        </a:rPr>
                        <a:t>1:44-2:40</a:t>
                      </a:r>
                      <a:endParaRPr sz="1800" u="none" strike="noStrike" cap="none" dirty="0">
                        <a:highlight>
                          <a:srgbClr val="E7E7E7"/>
                        </a:highlight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/>
                </a:tc>
              </a:tr>
            </a:tbl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ip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p4"/>
          <p:cNvSpPr txBox="1">
            <a:spLocks noGrp="1"/>
          </p:cNvSpPr>
          <p:nvPr>
            <p:ph type="title"/>
          </p:nvPr>
        </p:nvSpPr>
        <p:spPr>
          <a:xfrm>
            <a:off x="457200" y="182880"/>
            <a:ext cx="8229600" cy="11117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</a:pPr>
            <a:r>
              <a:rPr lang="en-US" sz="4800">
                <a:solidFill>
                  <a:srgbClr val="FFFFFF"/>
                </a:solidFill>
                <a:latin typeface="Amarante"/>
                <a:ea typeface="Amarante"/>
                <a:cs typeface="Amarante"/>
                <a:sym typeface="Amarante"/>
              </a:rPr>
              <a:t>Homework</a:t>
            </a:r>
            <a:endParaRPr/>
          </a:p>
        </p:txBody>
      </p:sp>
      <p:sp>
        <p:nvSpPr>
          <p:cNvPr id="218" name="Google Shape;218;p4"/>
          <p:cNvSpPr txBox="1">
            <a:spLocks noGrp="1"/>
          </p:cNvSpPr>
          <p:nvPr>
            <p:ph type="body" idx="1"/>
          </p:nvPr>
        </p:nvSpPr>
        <p:spPr>
          <a:xfrm>
            <a:off x="457200" y="1600199"/>
            <a:ext cx="8229600" cy="47754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</a:pPr>
            <a:r>
              <a:rPr lang="en-US" sz="3200" dirty="0">
                <a:solidFill>
                  <a:schemeClr val="dk2"/>
                </a:solidFill>
              </a:rPr>
              <a:t>Homework Packets</a:t>
            </a:r>
            <a:endParaRPr dirty="0"/>
          </a:p>
          <a:p>
            <a:pPr marL="342900" lvl="0" indent="-1778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SzPts val="2800"/>
              <a:buFont typeface="Arial"/>
              <a:buChar char="❧"/>
            </a:pPr>
            <a:r>
              <a:rPr lang="en-US" sz="2800" dirty="0">
                <a:solidFill>
                  <a:schemeClr val="dk2"/>
                </a:solidFill>
              </a:rPr>
              <a:t>Weekly and due on Mondays</a:t>
            </a:r>
            <a:endParaRPr dirty="0"/>
          </a:p>
          <a:p>
            <a:pPr marL="342900" lvl="0" indent="-1778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SzPts val="2800"/>
              <a:buFont typeface="Arial"/>
              <a:buChar char="❧"/>
            </a:pPr>
            <a:r>
              <a:rPr lang="en-US" sz="2800" dirty="0">
                <a:solidFill>
                  <a:schemeClr val="dk2"/>
                </a:solidFill>
              </a:rPr>
              <a:t>Students are responsible for their homework materials (math homework notebook</a:t>
            </a:r>
            <a:r>
              <a:rPr lang="en-US" sz="2800" dirty="0" smtClean="0">
                <a:solidFill>
                  <a:schemeClr val="dk2"/>
                </a:solidFill>
              </a:rPr>
              <a:t>, Reading and Writing notebooks and homework folder( </a:t>
            </a:r>
            <a:r>
              <a:rPr lang="en-US" sz="2800" dirty="0">
                <a:solidFill>
                  <a:schemeClr val="dk2"/>
                </a:solidFill>
              </a:rPr>
              <a:t>building  and encouraging independence)</a:t>
            </a:r>
            <a:endParaRPr dirty="0"/>
          </a:p>
          <a:p>
            <a:pPr marL="342900" lvl="0" indent="-1778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SzPts val="2800"/>
              <a:buFont typeface="Arial"/>
              <a:buChar char="❧"/>
            </a:pPr>
            <a:r>
              <a:rPr lang="en-US" sz="2800" dirty="0">
                <a:solidFill>
                  <a:schemeClr val="dk2"/>
                </a:solidFill>
              </a:rPr>
              <a:t>Homework Help</a:t>
            </a:r>
            <a:endParaRPr dirty="0"/>
          </a:p>
          <a:p>
            <a:pPr marL="342900" lvl="0" indent="-1778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SzPts val="2800"/>
              <a:buFont typeface="Arial"/>
              <a:buChar char="❧"/>
            </a:pPr>
            <a:r>
              <a:rPr lang="en-US" sz="2800" dirty="0">
                <a:solidFill>
                  <a:schemeClr val="dk2"/>
                </a:solidFill>
              </a:rPr>
              <a:t>Reading Logs - pages read, read for at least 30 minutes, to build stamina.</a:t>
            </a:r>
            <a:endParaRPr dirty="0"/>
          </a:p>
        </p:txBody>
      </p:sp>
      <p:pic>
        <p:nvPicPr>
          <p:cNvPr id="219" name="Google Shape;219;p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312400" y="5448150"/>
            <a:ext cx="2172600" cy="12191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Google Shape;230;p6"/>
          <p:cNvSpPr txBox="1">
            <a:spLocks noGrp="1"/>
          </p:cNvSpPr>
          <p:nvPr>
            <p:ph type="title"/>
          </p:nvPr>
        </p:nvSpPr>
        <p:spPr>
          <a:xfrm>
            <a:off x="457200" y="182880"/>
            <a:ext cx="8229600" cy="11116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Bodoni"/>
              <a:buNone/>
            </a:pPr>
            <a:r>
              <a:rPr lang="en-US"/>
              <a:t>Why Can’t I Skip My 20 Minutes of Reading Tonight?</a:t>
            </a:r>
            <a:endParaRPr/>
          </a:p>
        </p:txBody>
      </p:sp>
      <p:sp>
        <p:nvSpPr>
          <p:cNvPr id="231" name="Google Shape;231;p6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143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 </a:t>
            </a:r>
            <a:endParaRPr/>
          </a:p>
        </p:txBody>
      </p:sp>
      <p:graphicFrame>
        <p:nvGraphicFramePr>
          <p:cNvPr id="232" name="Google Shape;232;p6"/>
          <p:cNvGraphicFramePr/>
          <p:nvPr/>
        </p:nvGraphicFramePr>
        <p:xfrm>
          <a:off x="533400" y="1752600"/>
          <a:ext cx="8153400" cy="4876800"/>
        </p:xfrm>
        <a:graphic>
          <a:graphicData uri="http://schemas.openxmlformats.org/drawingml/2006/table">
            <a:tbl>
              <a:tblPr firstRow="1" bandRow="1">
                <a:noFill/>
                <a:tableStyleId>{26FB34DE-8651-4AB7-AC16-20F9BC5C4B11}</a:tableStyleId>
              </a:tblPr>
              <a:tblGrid>
                <a:gridCol w="2717800"/>
                <a:gridCol w="2717800"/>
                <a:gridCol w="2717800"/>
              </a:tblGrid>
              <a:tr h="7155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strike="noStrike" cap="none">
                          <a:solidFill>
                            <a:schemeClr val="dk1"/>
                          </a:solidFill>
                        </a:rPr>
                        <a:t>Student “A”</a:t>
                      </a:r>
                      <a:endParaRPr/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strike="noStrike" cap="none">
                          <a:solidFill>
                            <a:schemeClr val="dk1"/>
                          </a:solidFill>
                        </a:rPr>
                        <a:t>reads 20 minutes each day</a:t>
                      </a:r>
                      <a:endParaRPr sz="1400" u="none" strike="noStrike" cap="none">
                        <a:solidFill>
                          <a:schemeClr val="dk1"/>
                        </a:solidFill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strike="noStrike" cap="none">
                          <a:solidFill>
                            <a:schemeClr val="dk1"/>
                          </a:solidFill>
                        </a:rPr>
                        <a:t>Student “B”</a:t>
                      </a:r>
                      <a:endParaRPr/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strike="noStrike" cap="none">
                          <a:solidFill>
                            <a:schemeClr val="dk1"/>
                          </a:solidFill>
                        </a:rPr>
                        <a:t>reads 5 minutes each day</a:t>
                      </a:r>
                      <a:endParaRPr sz="1400" u="none" strike="noStrike" cap="none">
                        <a:solidFill>
                          <a:schemeClr val="dk1"/>
                        </a:solidFill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strike="noStrike" cap="none">
                          <a:solidFill>
                            <a:schemeClr val="dk1"/>
                          </a:solidFill>
                        </a:rPr>
                        <a:t>Student “C”</a:t>
                      </a:r>
                      <a:endParaRPr/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strike="noStrike" cap="none">
                          <a:solidFill>
                            <a:schemeClr val="dk1"/>
                          </a:solidFill>
                        </a:rPr>
                        <a:t>reads 1 minute each day</a:t>
                      </a:r>
                      <a:endParaRPr sz="1400" u="none" strike="noStrike" cap="none">
                        <a:solidFill>
                          <a:schemeClr val="dk1"/>
                        </a:solidFill>
                      </a:endParaRPr>
                    </a:p>
                  </a:txBody>
                  <a:tcPr marL="91450" marR="91450" marT="45725" marB="45725"/>
                </a:tc>
              </a:tr>
              <a:tr h="4536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strike="noStrike" cap="none"/>
                        <a:t>3600 minutes in a school year</a:t>
                      </a:r>
                      <a:endParaRPr sz="1400" u="none" strike="noStrike" cap="none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strike="noStrike" cap="none"/>
                        <a:t>900 minutes in a school year</a:t>
                      </a:r>
                      <a:endParaRPr sz="1400" u="none" strike="noStrike" cap="none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strike="noStrike" cap="none"/>
                        <a:t>180 minutes in a school year</a:t>
                      </a:r>
                      <a:endParaRPr sz="1400" u="none" strike="noStrike" cap="none"/>
                    </a:p>
                  </a:txBody>
                  <a:tcPr marL="91450" marR="91450" marT="45725" marB="45725"/>
                </a:tc>
              </a:tr>
              <a:tr h="24239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/>
                    </a:p>
                  </a:txBody>
                  <a:tcPr marL="91450" marR="91450" marT="45725" marB="45725"/>
                </a:tc>
              </a:tr>
              <a:tr h="12837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/>
                    </a:p>
                  </a:txBody>
                  <a:tcPr marL="91450" marR="91450" marT="45725" marB="45725"/>
                </a:tc>
              </a:tr>
            </a:tbl>
          </a:graphicData>
        </a:graphic>
      </p:graphicFrame>
      <p:pic>
        <p:nvPicPr>
          <p:cNvPr id="233" name="Google Shape;233;p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62000" y="3049587"/>
            <a:ext cx="1828800" cy="2277585"/>
          </a:xfrm>
          <a:prstGeom prst="rect">
            <a:avLst/>
          </a:prstGeom>
          <a:noFill/>
          <a:ln>
            <a:noFill/>
          </a:ln>
        </p:spPr>
      </p:pic>
      <p:pic>
        <p:nvPicPr>
          <p:cNvPr id="234" name="Google Shape;234;p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733799" y="3369581"/>
            <a:ext cx="1831849" cy="1897743"/>
          </a:xfrm>
          <a:prstGeom prst="rect">
            <a:avLst/>
          </a:prstGeom>
          <a:noFill/>
          <a:ln>
            <a:noFill/>
          </a:ln>
        </p:spPr>
      </p:pic>
      <p:pic>
        <p:nvPicPr>
          <p:cNvPr id="235" name="Google Shape;235;p6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781800" y="4495799"/>
            <a:ext cx="1480830" cy="7715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36" name="Google Shape;236;p6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387991" y="5410200"/>
            <a:ext cx="6523464" cy="1143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241;p7"/>
          <p:cNvSpPr txBox="1">
            <a:spLocks noGrp="1"/>
          </p:cNvSpPr>
          <p:nvPr>
            <p:ph type="title"/>
          </p:nvPr>
        </p:nvSpPr>
        <p:spPr>
          <a:xfrm>
            <a:off x="457200" y="182880"/>
            <a:ext cx="8229600" cy="11116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Bodoni"/>
              <a:buNone/>
            </a:pPr>
            <a:r>
              <a:rPr lang="en-US" sz="3200" b="1"/>
              <a:t>Reading Levels Slide</a:t>
            </a:r>
            <a:endParaRPr sz="3200" b="1"/>
          </a:p>
        </p:txBody>
      </p:sp>
      <p:sp>
        <p:nvSpPr>
          <p:cNvPr id="242" name="Google Shape;242;p7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143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 </a:t>
            </a:r>
            <a:endParaRPr/>
          </a:p>
        </p:txBody>
      </p:sp>
      <p:graphicFrame>
        <p:nvGraphicFramePr>
          <p:cNvPr id="243" name="Google Shape;243;p7"/>
          <p:cNvGraphicFramePr/>
          <p:nvPr/>
        </p:nvGraphicFramePr>
        <p:xfrm>
          <a:off x="533400" y="1905000"/>
          <a:ext cx="8001000" cy="2857500"/>
        </p:xfrm>
        <a:graphic>
          <a:graphicData uri="http://schemas.openxmlformats.org/drawingml/2006/table">
            <a:tbl>
              <a:tblPr firstRow="1" bandRow="1">
                <a:noFill/>
                <a:tableStyleId>{DB6F5F7C-38A2-4781-A2E7-CDA54A02DA97}</a:tableStyleId>
              </a:tblPr>
              <a:tblGrid>
                <a:gridCol w="1600200"/>
                <a:gridCol w="1600200"/>
                <a:gridCol w="1600200"/>
                <a:gridCol w="1600200"/>
                <a:gridCol w="1600200"/>
              </a:tblGrid>
              <a:tr h="7620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US" sz="2000" u="none" strike="noStrike" cap="none"/>
                        <a:t>September</a:t>
                      </a:r>
                      <a:endParaRPr sz="2000" u="none" strike="noStrike" cap="none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US" sz="2000" u="none" strike="noStrike" cap="none"/>
                        <a:t>November</a:t>
                      </a:r>
                      <a:endParaRPr sz="2000" u="none" strike="noStrike" cap="none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US" sz="2000" u="none" strike="noStrike" cap="none"/>
                        <a:t>January</a:t>
                      </a:r>
                      <a:endParaRPr sz="2000" u="none" strike="noStrike" cap="none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US" sz="2000" u="none" strike="noStrike" cap="none"/>
                        <a:t>March</a:t>
                      </a:r>
                      <a:endParaRPr sz="2000" u="none" strike="noStrike" cap="none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US" sz="2000" u="none" strike="noStrike" cap="none"/>
                        <a:t>June</a:t>
                      </a:r>
                      <a:endParaRPr sz="2000" u="none" strike="noStrike" cap="none"/>
                    </a:p>
                  </a:txBody>
                  <a:tcPr marL="91450" marR="91450" marT="45725" marB="45725"/>
                </a:tc>
              </a:tr>
              <a:tr h="20955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600" u="none" strike="noStrike" cap="none"/>
                        <a:t>1 = K or below</a:t>
                      </a:r>
                      <a:endParaRPr/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600" u="none" strike="noStrike" cap="none"/>
                        <a:t>2 = L</a:t>
                      </a:r>
                      <a:endParaRPr/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600" u="none" strike="noStrike" cap="none"/>
                        <a:t>3 = M</a:t>
                      </a:r>
                      <a:endParaRPr/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600" u="none" strike="noStrike" cap="none"/>
                        <a:t>4 = N or above</a:t>
                      </a:r>
                      <a:endParaRPr sz="1600" u="none" strike="noStrike" cap="none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600" u="none" strike="noStrike" cap="none"/>
                        <a:t>1 = K or below</a:t>
                      </a:r>
                      <a:endParaRPr/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600" u="none" strike="noStrike" cap="none"/>
                        <a:t>2 = L/M</a:t>
                      </a:r>
                      <a:endParaRPr/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600" u="none" strike="noStrike" cap="none"/>
                        <a:t>3 = N</a:t>
                      </a:r>
                      <a:endParaRPr/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600" u="none" strike="noStrike" cap="none"/>
                        <a:t>4 = O or above</a:t>
                      </a:r>
                      <a:endParaRPr/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endParaRPr sz="1600" u="none" strike="noStrike" cap="none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600" u="none" strike="noStrike" cap="none"/>
                        <a:t>1 = L or below</a:t>
                      </a:r>
                      <a:endParaRPr/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600" u="none" strike="noStrike" cap="none"/>
                        <a:t>2 = M/N</a:t>
                      </a:r>
                      <a:endParaRPr/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600" u="none" strike="noStrike" cap="none"/>
                        <a:t>3 = O</a:t>
                      </a:r>
                      <a:endParaRPr/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600" u="none" strike="noStrike" cap="none"/>
                        <a:t>4 = P or above</a:t>
                      </a:r>
                      <a:endParaRPr/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endParaRPr sz="1600" u="none" strike="noStrike" cap="none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600" u="none" strike="noStrike" cap="none"/>
                        <a:t>1 = M or below</a:t>
                      </a:r>
                      <a:endParaRPr sz="1600" u="none" strike="noStrike" cap="none"/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600" u="none" strike="noStrike" cap="none"/>
                        <a:t>2 = N</a:t>
                      </a:r>
                      <a:endParaRPr/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600" u="none" strike="noStrike" cap="none"/>
                        <a:t>3 = O</a:t>
                      </a:r>
                      <a:endParaRPr/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600" u="none" strike="noStrike" cap="none"/>
                        <a:t>4 = P or above</a:t>
                      </a:r>
                      <a:endParaRPr/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endParaRPr sz="1600" u="none" strike="noStrike" cap="none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600" u="none" strike="noStrike" cap="none"/>
                        <a:t>1 = N or below</a:t>
                      </a:r>
                      <a:endParaRPr/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600" u="none" strike="noStrike" cap="none"/>
                        <a:t>2 = O</a:t>
                      </a:r>
                      <a:endParaRPr/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600" u="none" strike="noStrike" cap="none"/>
                        <a:t>3 = P</a:t>
                      </a:r>
                      <a:endParaRPr/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600" u="none" strike="noStrike" cap="none"/>
                        <a:t>4 = Q or above</a:t>
                      </a:r>
                      <a:endParaRPr/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endParaRPr sz="1600" u="none" strike="noStrike" cap="none"/>
                    </a:p>
                  </a:txBody>
                  <a:tcPr marL="91450" marR="91450" marT="45725" marB="45725"/>
                </a:tc>
              </a:tr>
            </a:tbl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Google Shape;248;p8"/>
          <p:cNvSpPr txBox="1">
            <a:spLocks noGrp="1"/>
          </p:cNvSpPr>
          <p:nvPr>
            <p:ph type="title"/>
          </p:nvPr>
        </p:nvSpPr>
        <p:spPr>
          <a:xfrm>
            <a:off x="457200" y="182880"/>
            <a:ext cx="8229600" cy="11116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13"/>
              <a:buFont typeface="Amarante"/>
              <a:buNone/>
            </a:pPr>
            <a:r>
              <a:rPr lang="en-US" sz="4850" b="0" i="0" u="none" strike="noStrike" cap="none">
                <a:solidFill>
                  <a:srgbClr val="FFFFFF"/>
                </a:solidFill>
                <a:latin typeface="Amarante"/>
                <a:ea typeface="Amarante"/>
                <a:cs typeface="Amarante"/>
                <a:sym typeface="Amarante"/>
              </a:rPr>
              <a:t/>
            </a:r>
            <a:br>
              <a:rPr lang="en-US" sz="4850" b="0" i="0" u="none" strike="noStrike" cap="none">
                <a:solidFill>
                  <a:srgbClr val="FFFFFF"/>
                </a:solidFill>
                <a:latin typeface="Amarante"/>
                <a:ea typeface="Amarante"/>
                <a:cs typeface="Amarante"/>
                <a:sym typeface="Amarante"/>
              </a:rPr>
            </a:br>
            <a:r>
              <a:rPr lang="en-US" sz="4800" b="0" i="0" u="none" strike="noStrike" cap="none">
                <a:solidFill>
                  <a:srgbClr val="FFFFFF"/>
                </a:solidFill>
                <a:latin typeface="Amarante"/>
                <a:ea typeface="Amarante"/>
                <a:cs typeface="Amarante"/>
                <a:sym typeface="Amarante"/>
              </a:rPr>
              <a:t>Reading Curriculum</a:t>
            </a:r>
            <a:r>
              <a:rPr lang="en-US" sz="3600" b="0" i="0" u="none" strike="noStrike" cap="none">
                <a:solidFill>
                  <a:srgbClr val="FFFFFF"/>
                </a:solidFill>
                <a:latin typeface="Amarante"/>
                <a:ea typeface="Amarante"/>
                <a:cs typeface="Amarante"/>
                <a:sym typeface="Amarante"/>
              </a:rPr>
              <a:t/>
            </a:r>
            <a:br>
              <a:rPr lang="en-US" sz="3600" b="0" i="0" u="none" strike="noStrike" cap="none">
                <a:solidFill>
                  <a:srgbClr val="FFFFFF"/>
                </a:solidFill>
                <a:latin typeface="Amarante"/>
                <a:ea typeface="Amarante"/>
                <a:cs typeface="Amarante"/>
                <a:sym typeface="Amarante"/>
              </a:rPr>
            </a:br>
            <a:endParaRPr sz="3600" b="0" i="0" u="none" strike="noStrike" cap="none">
              <a:solidFill>
                <a:srgbClr val="FFFFFF"/>
              </a:solidFill>
              <a:latin typeface="Amarante"/>
              <a:ea typeface="Amarante"/>
              <a:cs typeface="Amarante"/>
              <a:sym typeface="Amarante"/>
            </a:endParaRPr>
          </a:p>
        </p:txBody>
      </p:sp>
      <p:sp>
        <p:nvSpPr>
          <p:cNvPr id="249" name="Google Shape;249;p8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Arial"/>
              <a:buChar char="❧"/>
            </a:pPr>
            <a:r>
              <a:rPr lang="en-US" sz="2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Teachers College Workshop Model</a:t>
            </a:r>
            <a:endParaRPr/>
          </a:p>
          <a:p>
            <a:pPr marL="342900" marR="0" lvl="0" indent="-3429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Arial"/>
              <a:buChar char="❧"/>
            </a:pPr>
            <a:r>
              <a:rPr lang="en-US" sz="2400">
                <a:solidFill>
                  <a:schemeClr val="dk2"/>
                </a:solidFill>
              </a:rPr>
              <a:t>Reading: Focus on building reading stamina, volume and comprehension</a:t>
            </a:r>
            <a:endParaRPr/>
          </a:p>
          <a:p>
            <a:pPr marL="342900" marR="0" lvl="0" indent="-3429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Arial"/>
              <a:buChar char="❧"/>
            </a:pPr>
            <a:r>
              <a:rPr lang="en-US" sz="2400">
                <a:solidFill>
                  <a:schemeClr val="dk2"/>
                </a:solidFill>
              </a:rPr>
              <a:t>Stop and jots capture thinking during independent reading</a:t>
            </a:r>
            <a:endParaRPr/>
          </a:p>
          <a:p>
            <a:pPr marL="342900" lvl="0" indent="-3429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SzPts val="2400"/>
              <a:buFont typeface="Arial"/>
              <a:buChar char="❧"/>
            </a:pPr>
            <a:r>
              <a:rPr lang="en-US" sz="2400">
                <a:solidFill>
                  <a:schemeClr val="dk2"/>
                </a:solidFill>
              </a:rPr>
              <a:t>Reading </a:t>
            </a:r>
            <a:r>
              <a:rPr lang="en-US" sz="2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Partne</a:t>
            </a:r>
            <a:r>
              <a:rPr lang="en-US" sz="2400">
                <a:solidFill>
                  <a:schemeClr val="dk2"/>
                </a:solidFill>
              </a:rPr>
              <a:t>r</a:t>
            </a:r>
            <a:r>
              <a:rPr lang="en-US" sz="2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s and Book Clubs (Building a Reading Life</a:t>
            </a:r>
            <a:r>
              <a:rPr lang="en-US" sz="2400">
                <a:solidFill>
                  <a:schemeClr val="dk2"/>
                </a:solidFill>
              </a:rPr>
              <a:t>, Mystery, Research </a:t>
            </a:r>
            <a:r>
              <a:rPr lang="en-US" sz="2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Clubs, Social Issues) -  student driven discussions</a:t>
            </a:r>
            <a:r>
              <a:rPr lang="en-US" sz="2400">
                <a:solidFill>
                  <a:schemeClr val="dk2"/>
                </a:solidFill>
              </a:rPr>
              <a:t>.</a:t>
            </a:r>
            <a:endParaRPr/>
          </a:p>
          <a:p>
            <a:pPr marL="342900" marR="0" lvl="0" indent="-3429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Arial"/>
              <a:buChar char="❧"/>
            </a:pPr>
            <a:r>
              <a:rPr lang="en-US" sz="2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Nonfiction</a:t>
            </a:r>
            <a:r>
              <a:rPr lang="en-US" sz="2400">
                <a:solidFill>
                  <a:schemeClr val="dk2"/>
                </a:solidFill>
              </a:rPr>
              <a:t>: Grasping Main Idea and Text Structures</a:t>
            </a:r>
            <a:endParaRPr/>
          </a:p>
          <a:p>
            <a:pPr marL="342900" marR="0" lvl="0" indent="-3429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Arial"/>
              <a:buChar char="❧"/>
            </a:pPr>
            <a:r>
              <a:rPr lang="en-US" sz="2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TC Assessments for Reading Levels - 96% accuracy, fluency, inferential comprehen</a:t>
            </a:r>
            <a:r>
              <a:rPr lang="en-US" sz="2400">
                <a:solidFill>
                  <a:schemeClr val="dk2"/>
                </a:solidFill>
              </a:rPr>
              <a:t>sion</a:t>
            </a:r>
            <a:endParaRPr/>
          </a:p>
          <a:p>
            <a:pPr marL="342900" marR="0" lvl="0" indent="-3429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Source Sans Pro"/>
              <a:buNone/>
            </a:pPr>
            <a:endParaRPr sz="2400" b="0" i="0" u="none" strike="noStrike" cap="none">
              <a:solidFill>
                <a:schemeClr val="dk2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Couture">
  <a:themeElements>
    <a:clrScheme name="Couture">
      <a:dk1>
        <a:srgbClr val="000000"/>
      </a:dk1>
      <a:lt1>
        <a:srgbClr val="FFFFFF"/>
      </a:lt1>
      <a:dk2>
        <a:srgbClr val="37302A"/>
      </a:dk2>
      <a:lt2>
        <a:srgbClr val="D0CCB9"/>
      </a:lt2>
      <a:accent1>
        <a:srgbClr val="9E8E5C"/>
      </a:accent1>
      <a:accent2>
        <a:srgbClr val="A09781"/>
      </a:accent2>
      <a:accent3>
        <a:srgbClr val="85776D"/>
      </a:accent3>
      <a:accent4>
        <a:srgbClr val="AEAFA9"/>
      </a:accent4>
      <a:accent5>
        <a:srgbClr val="8D878B"/>
      </a:accent5>
      <a:accent6>
        <a:srgbClr val="6B6149"/>
      </a:accent6>
      <a:hlink>
        <a:srgbClr val="B6A272"/>
      </a:hlink>
      <a:folHlink>
        <a:srgbClr val="8A784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Decatur">
  <a:themeElements>
    <a:clrScheme name="Decatur">
      <a:dk1>
        <a:srgbClr val="000000"/>
      </a:dk1>
      <a:lt1>
        <a:srgbClr val="FFFFFF"/>
      </a:lt1>
      <a:dk2>
        <a:srgbClr val="55554A"/>
      </a:dk2>
      <a:lt2>
        <a:srgbClr val="D7DAE1"/>
      </a:lt2>
      <a:accent1>
        <a:srgbClr val="F4680B"/>
      </a:accent1>
      <a:accent2>
        <a:srgbClr val="ABB19F"/>
      </a:accent2>
      <a:accent3>
        <a:srgbClr val="948774"/>
      </a:accent3>
      <a:accent4>
        <a:srgbClr val="7EB8E7"/>
      </a:accent4>
      <a:accent5>
        <a:srgbClr val="E3B651"/>
      </a:accent5>
      <a:accent6>
        <a:srgbClr val="96756C"/>
      </a:accent6>
      <a:hlink>
        <a:srgbClr val="66AACD"/>
      </a:hlink>
      <a:folHlink>
        <a:srgbClr val="809DB3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</TotalTime>
  <Words>951</Words>
  <Application>Microsoft Macintosh PowerPoint</Application>
  <PresentationFormat>On-screen Show (4:3)</PresentationFormat>
  <Paragraphs>199</Paragraphs>
  <Slides>18</Slides>
  <Notes>18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18</vt:i4>
      </vt:variant>
    </vt:vector>
  </HeadingPairs>
  <TitlesOfParts>
    <vt:vector size="25" baseType="lpstr">
      <vt:lpstr>Franklin Gothic Book</vt:lpstr>
      <vt:lpstr>Garamond</vt:lpstr>
      <vt:lpstr>Calibri</vt:lpstr>
      <vt:lpstr>Source Sans Pro</vt:lpstr>
      <vt:lpstr>Amarante</vt:lpstr>
      <vt:lpstr>Couture</vt:lpstr>
      <vt:lpstr>Decatur</vt:lpstr>
      <vt:lpstr> THIRD GRADE</vt:lpstr>
      <vt:lpstr>Class Charter</vt:lpstr>
      <vt:lpstr>Class Incentives</vt:lpstr>
      <vt:lpstr>A Typical Day</vt:lpstr>
      <vt:lpstr>Prep Schedule</vt:lpstr>
      <vt:lpstr>Homework</vt:lpstr>
      <vt:lpstr>Why Can’t I Skip My 20 Minutes of Reading Tonight?</vt:lpstr>
      <vt:lpstr>Reading Levels Slide</vt:lpstr>
      <vt:lpstr> Reading Curriculum </vt:lpstr>
      <vt:lpstr>Writing Curriculum</vt:lpstr>
      <vt:lpstr>Mathematics:</vt:lpstr>
      <vt:lpstr>Math Rotations</vt:lpstr>
      <vt:lpstr>Math Basic Facts</vt:lpstr>
      <vt:lpstr>Science</vt:lpstr>
      <vt:lpstr>Social Studies</vt:lpstr>
      <vt:lpstr>General Information</vt:lpstr>
      <vt:lpstr>Parent/Teacher Communication</vt:lpstr>
      <vt:lpstr> State Testing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THIRD GRADE</dc:title>
  <dc:creator>admin</dc:creator>
  <cp:lastModifiedBy>Kelly Plater</cp:lastModifiedBy>
  <cp:revision>4</cp:revision>
  <dcterms:modified xsi:type="dcterms:W3CDTF">2019-09-15T12:43:44Z</dcterms:modified>
</cp:coreProperties>
</file>